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8" r:id="rId2"/>
    <p:sldId id="319" r:id="rId3"/>
    <p:sldId id="256" r:id="rId4"/>
    <p:sldId id="310" r:id="rId5"/>
    <p:sldId id="311" r:id="rId6"/>
    <p:sldId id="312" r:id="rId7"/>
    <p:sldId id="257" r:id="rId8"/>
    <p:sldId id="258" r:id="rId9"/>
    <p:sldId id="262" r:id="rId10"/>
    <p:sldId id="263" r:id="rId11"/>
    <p:sldId id="268" r:id="rId12"/>
    <p:sldId id="283" r:id="rId13"/>
    <p:sldId id="266" r:id="rId14"/>
    <p:sldId id="272" r:id="rId15"/>
    <p:sldId id="284" r:id="rId16"/>
    <p:sldId id="285" r:id="rId17"/>
    <p:sldId id="269" r:id="rId18"/>
    <p:sldId id="309" r:id="rId19"/>
    <p:sldId id="275" r:id="rId20"/>
    <p:sldId id="274" r:id="rId21"/>
    <p:sldId id="288" r:id="rId22"/>
    <p:sldId id="293" r:id="rId23"/>
    <p:sldId id="313" r:id="rId24"/>
    <p:sldId id="301" r:id="rId25"/>
    <p:sldId id="289" r:id="rId26"/>
    <p:sldId id="290" r:id="rId27"/>
    <p:sldId id="315" r:id="rId28"/>
    <p:sldId id="316" r:id="rId29"/>
    <p:sldId id="296" r:id="rId30"/>
    <p:sldId id="317" r:id="rId31"/>
    <p:sldId id="302" r:id="rId32"/>
    <p:sldId id="279" r:id="rId33"/>
    <p:sldId id="303" r:id="rId34"/>
    <p:sldId id="280" r:id="rId35"/>
    <p:sldId id="291" r:id="rId36"/>
    <p:sldId id="298" r:id="rId37"/>
    <p:sldId id="282" r:id="rId38"/>
    <p:sldId id="278" r:id="rId39"/>
    <p:sldId id="307" r:id="rId40"/>
    <p:sldId id="305" r:id="rId41"/>
    <p:sldId id="320" r:id="rId42"/>
    <p:sldId id="308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EBA6-470D-4986-BFEB-0B29BC7E4DDE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3E2E-F203-474D-BE2B-D436E40C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997D-ED69-4C82-90C8-69DE1CBC33A8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AB5C-8ABB-47DC-93D4-73DBC20A0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A50D-7C7A-4A53-B129-C79C002744EA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4F64-1FB2-4FEA-A219-97D43BF49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3A7B-A3F2-4DA5-9E1C-E01271537FA5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A83-58EB-49CE-BA85-F8BB580BC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97A6-6719-42A6-B69F-48BBE767402F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72C4-E22C-4188-B03E-40B35D33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A733-C3F0-4BB8-9B1A-3E96D7D661CF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7912-9F95-40AC-8A69-C99961D91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EB35-8456-4DE2-8759-FEF061D6552F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01DC-5967-44BE-A242-0038A20D8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C564-DE0F-4E77-9B21-834DC974DBF3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8474-ADC1-47A9-86B4-435D929AB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D666-B00B-4C5C-B9E1-82E986B3E631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59E5-9C5F-495F-B67B-3CB8C02B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FE59-D161-4209-BE26-0BB00D81264F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11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519B-316B-4EAF-BA65-6F5AE74FE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FEC5-86A0-4A2C-8880-35F8E5B6B22B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3E76-22FF-4E9E-A872-A2B059FE1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33022B6-53CB-496F-A793-229E8FD6288A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DA227F8-FEB4-40B5-8080-F40B76644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64" r:id="rId7"/>
    <p:sldLayoutId id="2147483771" r:id="rId8"/>
    <p:sldLayoutId id="2147483772" r:id="rId9"/>
    <p:sldLayoutId id="2147483763" r:id="rId10"/>
    <p:sldLayoutId id="2147483762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school28.edu-kolomna.ru/local/images/school28/s6300147_jpg_1297149149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086958302_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8893175" cy="50561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User\Desktop\Новая папка (2)\05201110pobedapobeda_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0"/>
            <a:ext cx="91186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User\Desktop\Новая папка (2)\9646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88913"/>
            <a:ext cx="9050338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User\Desktop\Новая папка (2)\1337118927_133699680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9001125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User\Desktop\Новая папка (2)\032312_2101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User\Desktop\Новая папка (2)\1314590773_1314098267_big_759633b82c074f4e2660ad3a610ca83c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05812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2" descr="D:\User\Desktop\Новая папка (2)\146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616530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Адольф Гитлер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User\Desktop\Новая папка (2)\ww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450"/>
            <a:ext cx="648176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:\User\Desktop\Новая папка (2)\1314590734_1314098241_big_759633b82c074f4e2660ad3a610ca83c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694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detail_72d89a3f278babdbde9a1425a04f17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4963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D:\User\Desktop\Новая папка (2)\634615_128780_86800902_4761151_847_95c8yn071mw4ks4gskgw4o000_ejcuplo1l0oo0sk8c40s8osc4_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65163"/>
            <a:ext cx="8713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administracia_ban_6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801100" cy="61261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D:\User\Desktop\Новая папка (2)\d5195081c10d5594bb37b4d77ac58dc1_resize_keep_680_No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853281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User\Desktop\Новая папка (2)\78215017_1725700_tank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532813" cy="45783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User\Desktop\Новая папка (2)\41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694737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450263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D:\User\Desktop\Новая папка (2)\W_WRZtQU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845978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0" descr="0_aa1c3_31f4933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381158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11" descr="1430659068_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20713"/>
            <a:ext cx="4191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0_37be5_69ddeee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333375"/>
            <a:ext cx="4178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 descr="48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04813"/>
            <a:ext cx="410845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немцы грабя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53463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D:\User\Desktop\Новая папка (2)\d87a5b181c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333375"/>
            <a:ext cx="83185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D:\User\Desktop\Новая папка (2)\1287128527_0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10891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http://school28.edu-kolomna.ru/local/images/school28/s6300147_jpg_129714914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765175"/>
            <a:ext cx="9144000" cy="5616575"/>
          </a:xfrm>
          <a:prstGeom prst="rect">
            <a:avLst/>
          </a:prstGeom>
          <a:noFill/>
          <a:ln w="15875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D:\User\Desktop\Новая папка (2)\104499595_large_500626_5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38835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4547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den-pobe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640763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D:\User\Desktop\Новая папка (2)\salyut_pobedy_v_moskve_9_maya_1945_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8675688" cy="60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02" name="Picture 2" descr="D:\User\Desktop\Новая папка (2)\6163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8539163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D:\User\Desktop\Новая папка (2)\slide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8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D:\User\Desktop\Новая папка (2)\slide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-3175"/>
            <a:ext cx="9036050" cy="67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602128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Наши доблестные ветераны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x_1ba88a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61925"/>
            <a:ext cx="43307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522920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Ветеран трудового фронта Васильева Людмила Васильевна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1e83e1626f0217c13bfefb4a61d746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85225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38163"/>
            <a:ext cx="8424862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5883622_1525540392_5aede5cee4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724" cy="5908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SL379038 —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8913"/>
            <a:ext cx="45212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1116013" y="5661025"/>
            <a:ext cx="75438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500" b="1" smtClean="0">
                <a:solidFill>
                  <a:srgbClr val="00FFFF"/>
                </a:solidFill>
                <a:effectLst/>
                <a:latin typeface="Arial" charset="0"/>
              </a:rPr>
              <a:t>Спасибо за счастливое детство!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sad-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59787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1364308248_1302702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60425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bf90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5131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94aa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9275"/>
            <a:ext cx="43783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User\Desktop\Новая папка (2)\13203999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76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User\Desktop\Новая папка (2)\1261717644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49238"/>
            <a:ext cx="891381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508518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22 июня 1941 года в 4 часа утра началась Великая отечественная война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825</TotalTime>
  <Words>28</Words>
  <Application>Microsoft Office PowerPoint</Application>
  <PresentationFormat>Экран (4:3)</PresentationFormat>
  <Paragraphs>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Palatino Linotype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счастливое детство!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Император</dc:creator>
  <cp:lastModifiedBy>user</cp:lastModifiedBy>
  <cp:revision>34</cp:revision>
  <dcterms:created xsi:type="dcterms:W3CDTF">2014-05-05T18:59:43Z</dcterms:created>
  <dcterms:modified xsi:type="dcterms:W3CDTF">2018-05-10T05:10:55Z</dcterms:modified>
</cp:coreProperties>
</file>