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7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804" y="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6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Проектная работа по математике по теме: «История </a:t>
            </a:r>
            <a:r>
              <a:rPr lang="ru-RU" dirty="0" smtClean="0"/>
              <a:t>отрицательных </a:t>
            </a:r>
            <a:r>
              <a:rPr lang="ru-RU" dirty="0" smtClean="0"/>
              <a:t>чисел».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77072"/>
            <a:ext cx="4856584" cy="1752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Выполнила работу:</a:t>
            </a:r>
          </a:p>
          <a:p>
            <a:pPr algn="l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Толмачёва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Вероника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Ученица 6 класса </a:t>
            </a:r>
          </a:p>
          <a:p>
            <a:pPr algn="l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МБОУ СОШ №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Руководитель: Щенников А.С </a:t>
            </a:r>
          </a:p>
          <a:p>
            <a:pPr algn="l"/>
            <a:r>
              <a:rPr lang="ru-RU" sz="2000" smtClean="0">
                <a:solidFill>
                  <a:schemeClr val="tx2">
                    <a:lumMod val="75000"/>
                  </a:schemeClr>
                </a:solidFill>
              </a:rPr>
              <a:t>Учитель </a:t>
            </a:r>
            <a:r>
              <a:rPr lang="ru-RU" sz="2000" smtClean="0">
                <a:solidFill>
                  <a:schemeClr val="tx2">
                    <a:lumMod val="75000"/>
                  </a:schemeClr>
                </a:solidFill>
              </a:rPr>
              <a:t>математики </a:t>
            </a:r>
            <a:r>
              <a:rPr lang="ru-RU" sz="200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2000" smtClean="0">
                <a:solidFill>
                  <a:schemeClr val="tx2">
                    <a:lumMod val="75000"/>
                  </a:schemeClr>
                </a:solidFill>
              </a:rPr>
              <a:t>информатики</a:t>
            </a:r>
            <a:r>
              <a:rPr lang="ru-RU" sz="2000" smtClean="0"/>
              <a:t>.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516" y="4468876"/>
            <a:ext cx="3094484" cy="238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49929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https://yandex.ru/images/search?img_url=https%3A%2F%2Fds02.infourok.ru%2Fuploads%2Fex%2F049e%2F000150a5-ca3b66d3%2F2%2Fhello_html_51fd2379.png&amp;text=картинки с отрицательными </a:t>
            </a:r>
            <a:r>
              <a:rPr lang="ru-RU" dirty="0" err="1">
                <a:solidFill>
                  <a:srgbClr val="002060"/>
                </a:solidFill>
              </a:rPr>
              <a:t>числами&amp;noreask</a:t>
            </a:r>
            <a:r>
              <a:rPr lang="ru-RU" dirty="0">
                <a:solidFill>
                  <a:srgbClr val="002060"/>
                </a:solidFill>
              </a:rPr>
              <a:t>=1&amp;pos=0&amp;rpt=</a:t>
            </a:r>
            <a:r>
              <a:rPr lang="ru-RU" dirty="0" err="1">
                <a:solidFill>
                  <a:srgbClr val="002060"/>
                </a:solidFill>
              </a:rPr>
              <a:t>simage&amp;lr</a:t>
            </a:r>
            <a:r>
              <a:rPr lang="ru-RU" dirty="0">
                <a:solidFill>
                  <a:srgbClr val="002060"/>
                </a:solidFill>
              </a:rPr>
              <a:t>=76&amp;family=</a:t>
            </a:r>
            <a:r>
              <a:rPr lang="ru-RU" dirty="0" err="1">
                <a:solidFill>
                  <a:srgbClr val="002060"/>
                </a:solidFill>
              </a:rPr>
              <a:t>yes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yandex.ru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https</a:t>
            </a:r>
            <a:r>
              <a:rPr lang="ru-RU" dirty="0">
                <a:solidFill>
                  <a:srgbClr val="002060"/>
                </a:solidFill>
              </a:rPr>
              <a:t>://yandex.ru/images/search?img_url=http%3A%2F%2Fbukvi.ru%2Fwp-content%2Fuploads%2F2013%2F10%2F100913_0424_1.png&amp;text=картинки с отрицательными </a:t>
            </a:r>
            <a:r>
              <a:rPr lang="ru-RU" dirty="0" err="1">
                <a:solidFill>
                  <a:srgbClr val="002060"/>
                </a:solidFill>
              </a:rPr>
              <a:t>числами&amp;noreask</a:t>
            </a:r>
            <a:r>
              <a:rPr lang="ru-RU" dirty="0">
                <a:solidFill>
                  <a:srgbClr val="002060"/>
                </a:solidFill>
              </a:rPr>
              <a:t>=1&amp;pos=1&amp;rpt=</a:t>
            </a:r>
            <a:r>
              <a:rPr lang="ru-RU" dirty="0" err="1">
                <a:solidFill>
                  <a:srgbClr val="002060"/>
                </a:solidFill>
              </a:rPr>
              <a:t>simage&amp;lr</a:t>
            </a:r>
            <a:r>
              <a:rPr lang="ru-RU" dirty="0">
                <a:solidFill>
                  <a:srgbClr val="002060"/>
                </a:solidFill>
              </a:rPr>
              <a:t>=76&amp;family=</a:t>
            </a:r>
            <a:r>
              <a:rPr lang="ru-RU" dirty="0" err="1">
                <a:solidFill>
                  <a:srgbClr val="002060"/>
                </a:solidFill>
              </a:rPr>
              <a:t>yes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yandex.ru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https</a:t>
            </a:r>
            <a:r>
              <a:rPr lang="ru-RU" dirty="0">
                <a:solidFill>
                  <a:srgbClr val="002060"/>
                </a:solidFill>
              </a:rPr>
              <a:t>://yandex.ru/images/search?text=картинки с отрицательными </a:t>
            </a:r>
            <a:r>
              <a:rPr lang="ru-RU" dirty="0" err="1">
                <a:solidFill>
                  <a:srgbClr val="002060"/>
                </a:solidFill>
              </a:rPr>
              <a:t>числами&amp;img_url</a:t>
            </a:r>
            <a:r>
              <a:rPr lang="ru-RU" dirty="0">
                <a:solidFill>
                  <a:srgbClr val="002060"/>
                </a:solidFill>
              </a:rPr>
              <a:t>=http%3A%2F%2Fcat.convdocs.org%2Fpars_docs%2Frefs%2F122%2F121829%2F121829_html_m3460ce32.gif&amp;pos=3&amp;rpt=</a:t>
            </a:r>
            <a:r>
              <a:rPr lang="ru-RU" dirty="0" err="1">
                <a:solidFill>
                  <a:srgbClr val="002060"/>
                </a:solidFill>
              </a:rPr>
              <a:t>simage&amp;stype</a:t>
            </a:r>
            <a:r>
              <a:rPr lang="ru-RU" dirty="0">
                <a:solidFill>
                  <a:srgbClr val="002060"/>
                </a:solidFill>
              </a:rPr>
              <a:t>=</a:t>
            </a:r>
            <a:r>
              <a:rPr lang="ru-RU" dirty="0" err="1">
                <a:solidFill>
                  <a:srgbClr val="002060"/>
                </a:solidFill>
              </a:rPr>
              <a:t>image&amp;lr</a:t>
            </a:r>
            <a:r>
              <a:rPr lang="ru-RU" dirty="0">
                <a:solidFill>
                  <a:srgbClr val="002060"/>
                </a:solidFill>
              </a:rPr>
              <a:t>=76&amp;noreask=1&amp;family=</a:t>
            </a:r>
            <a:r>
              <a:rPr lang="ru-RU" dirty="0" err="1">
                <a:solidFill>
                  <a:srgbClr val="002060"/>
                </a:solidFill>
              </a:rPr>
              <a:t>yes&amp;source</a:t>
            </a:r>
            <a:r>
              <a:rPr lang="ru-RU" dirty="0">
                <a:solidFill>
                  <a:srgbClr val="002060"/>
                </a:solidFill>
              </a:rPr>
              <a:t>=</a:t>
            </a:r>
            <a:r>
              <a:rPr lang="ru-RU" dirty="0" err="1">
                <a:solidFill>
                  <a:srgbClr val="002060"/>
                </a:solidFill>
              </a:rPr>
              <a:t>wiz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yandex.ru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 err="1">
                <a:solidFill>
                  <a:srgbClr val="002060"/>
                </a:solidFill>
              </a:rPr>
              <a:t>Яндекс.Картинки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yandex.ru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46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картинки с отрицательными числами — Яндекс: нашлось 75 млн результатов</a:t>
            </a:r>
          </a:p>
        </p:txBody>
      </p:sp>
    </p:spTree>
    <p:extLst>
      <p:ext uri="{BB962C8B-B14F-4D97-AF65-F5344CB8AC3E}">
        <p14:creationId xmlns="" xmlns:p14="http://schemas.microsoft.com/office/powerpoint/2010/main" val="319007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17064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" y="0"/>
            <a:ext cx="9144000" cy="684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916832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Узнать что такое отрицательные числа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780928"/>
            <a:ext cx="6120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Задачи:</a:t>
            </a:r>
            <a:endParaRPr lang="ru-RU" dirty="0"/>
          </a:p>
          <a:p>
            <a:r>
              <a:rPr lang="ru-RU" dirty="0" smtClean="0"/>
              <a:t>Рассмотреть </a:t>
            </a:r>
            <a:r>
              <a:rPr lang="ru-RU" dirty="0"/>
              <a:t>восприятие и понимание школьниками математических действий с отрицательными числами и их отношение к ним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Прорешать примеры с отрицательными 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3672337" cy="275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68551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Гипотеза.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Отрицательные числа и математические действия с ними в настоящее время воспринимаются учащимися так же неодобрительно, как и в начальной стадии развития этих чисел.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57700"/>
            <a:ext cx="4320480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15746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50" y="-14518"/>
            <a:ext cx="9139674" cy="687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2702" y="1109556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Объект исследования 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502702" y="2420888"/>
            <a:ext cx="5445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О</a:t>
            </a:r>
            <a:r>
              <a:rPr lang="ru-RU" sz="3600" dirty="0" smtClean="0"/>
              <a:t>трицательные числа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220071" y="3446844"/>
            <a:ext cx="3362775" cy="1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34379"/>
            <a:ext cx="2885306" cy="288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16101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141277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Предмет исследования 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843809" y="256490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Число</a:t>
            </a:r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72790"/>
            <a:ext cx="5449096" cy="247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470670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Что такое отрицательные числа?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268760"/>
            <a:ext cx="68407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Отрицательные числа — это числа со знаком минус (−), например −1, −2, −3 и т.д. Читается как: минус один, минус два, минус три и т.д.</a:t>
            </a:r>
          </a:p>
          <a:p>
            <a:endParaRPr lang="ru-RU" sz="2400" dirty="0"/>
          </a:p>
          <a:p>
            <a:r>
              <a:rPr lang="ru-RU" sz="2400" dirty="0"/>
              <a:t>Ярким примером применения отрицательных чисел является термометр, показывающий температуру тела, воздуха, почвы, воды и т.д. В зимнее время, когда на улице лютый мороз, температура бывает минусовой. Пример, −10 градусов мороза</a:t>
            </a:r>
            <a:r>
              <a:rPr lang="ru-RU" dirty="0"/>
              <a:t>: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89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5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создал отрицательные числа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80728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Так </a:t>
            </a:r>
            <a:r>
              <a:rPr lang="ru-RU" sz="2000" dirty="0"/>
              <a:t>и в Европе отрицательные числа не признавали очень долго. Их считали «мнимыми» и «абсурдными». Никаких действий с ними не совершали, а просто отбрасывали, если ответ получался отрицательным. Считали, что, если из 0 вычесть любое число, то ответом будет 0, так как ничто не может быть меньше нуля — пустоты.</a:t>
            </a:r>
          </a:p>
          <a:p>
            <a:r>
              <a:rPr lang="ru-RU" sz="2000" dirty="0"/>
              <a:t>Впервые в Европе свое внимание на отрицательные числа обратил Леонардо Пизанский (Фибоначчи). И описал их в своем произведении «Книга Абака» в 1202 году.</a:t>
            </a:r>
          </a:p>
          <a:p>
            <a:r>
              <a:rPr lang="ru-RU" sz="2000" dirty="0"/>
              <a:t>Леонардо Фибоначчи</a:t>
            </a:r>
          </a:p>
          <a:p>
            <a:r>
              <a:rPr lang="ru-RU" sz="2000" dirty="0" smtClean="0"/>
              <a:t>Позже</a:t>
            </a:r>
            <a:r>
              <a:rPr lang="ru-RU" sz="2000" dirty="0"/>
              <a:t>, в 1544 году Михаил Штифель в книге «Полная арифметика» впервые ввел понятие отрицательных чисел и подробно описал действия с ними. «Нуль находится между абсурдными и истинными числами».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15" y="3573016"/>
            <a:ext cx="1554485" cy="155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632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5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создал отрицательные числа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А в XVII веке математик Рене Декарт предложил откладывать отрицательные числа на цифровой оси слева от нуля.</a:t>
            </a:r>
          </a:p>
          <a:p>
            <a:pPr>
              <a:buNone/>
            </a:pPr>
            <a:r>
              <a:rPr lang="ru-RU" dirty="0" smtClean="0"/>
              <a:t>      Рене Декарт Отрицательные числа — это числа со знаком минус (−), например −1, −2, −3 и т.д. Читается как: минус один, минус два, минус три и т.д.</a:t>
            </a:r>
          </a:p>
          <a:p>
            <a:pPr>
              <a:buNone/>
            </a:pPr>
            <a:r>
              <a:rPr lang="ru-RU" smtClean="0"/>
              <a:t>      С </a:t>
            </a:r>
            <a:r>
              <a:rPr lang="ru-RU" dirty="0" smtClean="0"/>
              <a:t>этого времени отрицательные числа стали повсеместно использовать и признавать, хотя еще долгое время многие ученые отрицали их.</a:t>
            </a:r>
          </a:p>
          <a:p>
            <a:pPr>
              <a:buNone/>
            </a:pPr>
            <a:r>
              <a:rPr lang="ru-RU" dirty="0" smtClean="0"/>
              <a:t>      В 1831 году Гаусс называл отрицательные числа абсолютно равнозначными с положительными. А то, что не все действия с ними можно совершать не считал чем -то страшным, с дробями, например, тоже не все действия можно делать.</a:t>
            </a:r>
          </a:p>
          <a:p>
            <a:pPr>
              <a:buNone/>
            </a:pPr>
            <a:r>
              <a:rPr lang="ru-RU" dirty="0" smtClean="0"/>
              <a:t>      А в XIX веке </a:t>
            </a:r>
            <a:r>
              <a:rPr lang="ru-RU" dirty="0" err="1" smtClean="0"/>
              <a:t>Уильман</a:t>
            </a:r>
            <a:r>
              <a:rPr lang="ru-RU" dirty="0" smtClean="0"/>
              <a:t> Гамильтон и Герман Грассман создали полную законченную теорию отрицательных чисел. С этого времени отрицательные числа обрели свои права и сейчас уже никто не сомневается в их реальности. 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15" y="4581128"/>
            <a:ext cx="1554485" cy="155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340768"/>
            <a:ext cx="73083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Решим примеры с отрицательными числами :</a:t>
            </a:r>
          </a:p>
          <a:p>
            <a:r>
              <a:rPr lang="ru-RU" sz="2800" dirty="0" smtClean="0"/>
              <a:t>Например: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-</a:t>
            </a:r>
            <a:r>
              <a:rPr lang="ru-RU" sz="4000" dirty="0" smtClean="0">
                <a:solidFill>
                  <a:srgbClr val="FF0000"/>
                </a:solidFill>
              </a:rPr>
              <a:t>3+(-4)=-7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-2- (-</a:t>
            </a:r>
            <a:r>
              <a:rPr lang="ru-RU" sz="4000" dirty="0">
                <a:solidFill>
                  <a:srgbClr val="FF0000"/>
                </a:solidFill>
              </a:rPr>
              <a:t>1</a:t>
            </a:r>
            <a:r>
              <a:rPr lang="ru-RU" sz="4000" dirty="0" smtClean="0">
                <a:solidFill>
                  <a:srgbClr val="FF0000"/>
                </a:solidFill>
              </a:rPr>
              <a:t>)=-1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41" y="3861048"/>
            <a:ext cx="701992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251099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520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Проектная работа по математике по теме: «История отрицательных чисел».</vt:lpstr>
      <vt:lpstr>Цель:</vt:lpstr>
      <vt:lpstr>Гипотеза.</vt:lpstr>
      <vt:lpstr>Слайд 4</vt:lpstr>
      <vt:lpstr>Слайд 5</vt:lpstr>
      <vt:lpstr>Что такое отрицательные числа?</vt:lpstr>
      <vt:lpstr>Кто создал отрицательные числа </vt:lpstr>
      <vt:lpstr>Кто создал отрицательные числа </vt:lpstr>
      <vt:lpstr>Слайд 9</vt:lpstr>
      <vt:lpstr>Источники информации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RePack by SPecialiST</cp:lastModifiedBy>
  <cp:revision>22</cp:revision>
  <dcterms:created xsi:type="dcterms:W3CDTF">2017-05-04T22:31:55Z</dcterms:created>
  <dcterms:modified xsi:type="dcterms:W3CDTF">2018-05-17T05:20:36Z</dcterms:modified>
</cp:coreProperties>
</file>