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804C-2075-4569-AC6A-91891F3A46FB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5D17-CAE6-4423-85EB-0B6BB4ECC3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288"/>
            <a:ext cx="9144000" cy="605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1515488014-394-352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001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mg8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996dc5d80e91409491203e84894d6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93"/>
            <a:ext cx="9144000" cy="684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4102654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летка_для_кроликов_Миасс_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"/>
            <a:ext cx="9144000" cy="677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DSC03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288"/>
            <a:ext cx="9144000" cy="605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2018-03-31T18:36:50Z</dcterms:created>
  <dcterms:modified xsi:type="dcterms:W3CDTF">2018-03-31T18:45:06Z</dcterms:modified>
</cp:coreProperties>
</file>