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62" r:id="rId3"/>
    <p:sldId id="257" r:id="rId4"/>
    <p:sldId id="259" r:id="rId5"/>
    <p:sldId id="258" r:id="rId6"/>
    <p:sldId id="256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1" autoAdjust="0"/>
    <p:restoredTop sz="94660"/>
  </p:normalViewPr>
  <p:slideViewPr>
    <p:cSldViewPr>
      <p:cViewPr varScale="1">
        <p:scale>
          <a:sx n="83" d="100"/>
          <a:sy n="83" d="100"/>
        </p:scale>
        <p:origin x="-15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448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62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844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864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127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60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249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1026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451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680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18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C1D7D-AD5E-414F-9507-91B5CD322178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E42F8-F685-4B69-96B7-5C8B19B724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430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5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5.png"/><Relationship Id="rId5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7000">
              <a:srgbClr val="00B050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38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Занятие по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развитию речи в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группе раннего возраста (2 -3 года)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 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использованием ИКТ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«В гости к лесным зверятам»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518" y="2681805"/>
            <a:ext cx="1553117" cy="20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2799">
            <a:off x="2501677" y="2904576"/>
            <a:ext cx="1298996" cy="16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6949" y="2928326"/>
            <a:ext cx="2088232" cy="165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12628"/>
            <a:ext cx="1152128" cy="208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20050" y="5373216"/>
            <a:ext cx="44111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Подготовила воспитатель: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Томчук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1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зыка из кино - Кручу Педали, Кручу (Прогулка Кота Леопольда)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78313" y="30114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xmlns="" val="29388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9095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и природы - Звуки ле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356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99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9095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://www.playcast.ru/uploads/2014/09/26/99708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8047" y="3618060"/>
            <a:ext cx="1719897" cy="22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Для малышей - Зайка серенький сидит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356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294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9095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://www.playcast.ru/uploads/2014/09/26/99708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2799">
            <a:off x="5178932" y="4760238"/>
            <a:ext cx="1298996" cy="16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8047" y="3636798"/>
            <a:ext cx="1503874" cy="194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84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P\Desktop\k_zanaitiu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53293"/>
            <a:ext cx="2209142" cy="174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5670"/>
            <a:ext cx="1396498" cy="18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2799">
            <a:off x="5896284" y="4985359"/>
            <a:ext cx="1298996" cy="16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264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P\Desktop\k_zanaitiu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96226"/>
            <a:ext cx="1152128" cy="208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53293"/>
            <a:ext cx="2209142" cy="174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2799">
            <a:off x="5896284" y="4985359"/>
            <a:ext cx="1298996" cy="16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5670"/>
            <a:ext cx="1396498" cy="18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13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00B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21</Words>
  <Application>Microsoft Office PowerPoint</Application>
  <PresentationFormat>Экран (4:3)</PresentationFormat>
  <Paragraphs>2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Занятие по развитию речи в группе раннего возраста (2 -3 года) с  использованием ИКТ  «В гости к лесным зверятам» 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Windows User</cp:lastModifiedBy>
  <cp:revision>13</cp:revision>
  <dcterms:created xsi:type="dcterms:W3CDTF">2016-01-21T18:13:08Z</dcterms:created>
  <dcterms:modified xsi:type="dcterms:W3CDTF">2018-01-29T10:09:13Z</dcterms:modified>
</cp:coreProperties>
</file>