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C3F3B-00FE-42A3-B03F-4FE45D82939C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2B8D-AF7F-480A-AEAD-43AA2C4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C:\Users\User\Downloads\Сним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866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571480"/>
            <a:ext cx="64294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Екатеринбургское Муниципальное Бюджетное Дошкольное Образовательное учреждение детский сад № 121</a:t>
            </a:r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sz="2400" b="1" dirty="0" smtClean="0"/>
              <a:t>Отчёт </a:t>
            </a:r>
            <a:r>
              <a:rPr lang="ru-RU" sz="2400" b="1" dirty="0" smtClean="0"/>
              <a:t>о проведённых мероприятиях в период гражданско-патриотического воспитания, посвященного Дню </a:t>
            </a:r>
            <a:r>
              <a:rPr lang="ru-RU" sz="2400" b="1" dirty="0" smtClean="0"/>
              <a:t>Защитника </a:t>
            </a:r>
            <a:r>
              <a:rPr lang="ru-RU" sz="2400" b="1" dirty="0" smtClean="0"/>
              <a:t>О</a:t>
            </a:r>
            <a:r>
              <a:rPr lang="ru-RU" sz="2400" b="1" dirty="0" smtClean="0"/>
              <a:t>течества</a:t>
            </a:r>
            <a:endParaRPr lang="ru-RU" sz="2400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r"/>
            <a:r>
              <a:rPr lang="ru-RU" b="1" dirty="0" smtClean="0"/>
              <a:t>Составила воспитатель средней группы</a:t>
            </a:r>
          </a:p>
          <a:p>
            <a:pPr algn="r"/>
            <a:r>
              <a:rPr lang="ru-RU" b="1" dirty="0" smtClean="0"/>
              <a:t>Романова Наталья Александровна</a:t>
            </a:r>
          </a:p>
          <a:p>
            <a:pPr algn="r"/>
            <a:endParaRPr lang="ru-RU" b="1" dirty="0"/>
          </a:p>
          <a:p>
            <a:pPr algn="r"/>
            <a:endParaRPr lang="ru-RU" b="1" dirty="0" smtClean="0"/>
          </a:p>
          <a:p>
            <a:pPr algn="r"/>
            <a:endParaRPr lang="ru-RU" b="1" dirty="0"/>
          </a:p>
          <a:p>
            <a:pPr algn="r"/>
            <a:endParaRPr lang="ru-RU" b="1" dirty="0" smtClean="0"/>
          </a:p>
          <a:p>
            <a:pPr algn="ctr"/>
            <a:r>
              <a:rPr lang="ru-RU" b="1" dirty="0" smtClean="0"/>
              <a:t>Екатеринбург 2016 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20160220_093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4248472" cy="2880320"/>
          </a:xfrm>
          <a:prstGeom prst="rect">
            <a:avLst/>
          </a:prstGeom>
        </p:spPr>
      </p:pic>
      <p:pic>
        <p:nvPicPr>
          <p:cNvPr id="5" name="Рисунок 4" descr="20160220_093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404664"/>
            <a:ext cx="4536504" cy="2880320"/>
          </a:xfrm>
          <a:prstGeom prst="rect">
            <a:avLst/>
          </a:prstGeom>
        </p:spPr>
      </p:pic>
      <p:pic>
        <p:nvPicPr>
          <p:cNvPr id="7" name="Рисунок 6" descr="20160220_1021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3068960"/>
            <a:ext cx="3816424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620689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      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548680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Мультимедийное</a:t>
            </a:r>
            <a:r>
              <a:rPr lang="ru-RU" b="1" dirty="0" smtClean="0"/>
              <a:t> представление детям о празднике: День </a:t>
            </a:r>
            <a:r>
              <a:rPr lang="ru-RU" b="1" dirty="0" smtClean="0"/>
              <a:t>З</a:t>
            </a:r>
            <a:r>
              <a:rPr lang="ru-RU" b="1" dirty="0" smtClean="0"/>
              <a:t>ащитника Отечества.</a:t>
            </a:r>
          </a:p>
          <a:p>
            <a:r>
              <a:rPr lang="ru-RU" b="1" dirty="0" smtClean="0"/>
              <a:t>Цель: Знакомство с родами войск через поэтическое слово.</a:t>
            </a:r>
            <a:endParaRPr lang="ru-RU" b="1" dirty="0"/>
          </a:p>
        </p:txBody>
      </p:sp>
      <p:pic>
        <p:nvPicPr>
          <p:cNvPr id="7" name="Рисунок 6" descr="20160220_094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12776"/>
            <a:ext cx="3096344" cy="2088232"/>
          </a:xfrm>
          <a:prstGeom prst="rect">
            <a:avLst/>
          </a:prstGeom>
        </p:spPr>
      </p:pic>
      <p:pic>
        <p:nvPicPr>
          <p:cNvPr id="8" name="Рисунок 7" descr="20160220_0945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412776"/>
            <a:ext cx="3528392" cy="2160240"/>
          </a:xfrm>
          <a:prstGeom prst="rect">
            <a:avLst/>
          </a:prstGeom>
        </p:spPr>
      </p:pic>
      <p:pic>
        <p:nvPicPr>
          <p:cNvPr id="9" name="Рисунок 8" descr="20160220_0945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284984"/>
            <a:ext cx="3384376" cy="2448272"/>
          </a:xfrm>
          <a:prstGeom prst="rect">
            <a:avLst/>
          </a:prstGeom>
        </p:spPr>
      </p:pic>
      <p:pic>
        <p:nvPicPr>
          <p:cNvPr id="10" name="Рисунок 9" descr="20160220_0945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501008"/>
            <a:ext cx="3528392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620689"/>
            <a:ext cx="58864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Спортивно - патриотическая игра «Зарница</a:t>
            </a:r>
            <a:r>
              <a:rPr lang="ru-RU" sz="2400" b="1" dirty="0" smtClean="0"/>
              <a:t>»</a:t>
            </a:r>
          </a:p>
          <a:p>
            <a:r>
              <a:rPr lang="ru-RU" sz="2000" b="1" dirty="0" smtClean="0"/>
              <a:t>Цель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r>
              <a:rPr lang="ru-RU" sz="2000" dirty="0" smtClean="0"/>
              <a:t>Формирование интереса к здоровому образу жизни, развитие физической подготовки и патриотическое воспитание детей.</a:t>
            </a:r>
            <a:br>
              <a:rPr lang="ru-RU" sz="2000" dirty="0" smtClean="0"/>
            </a:br>
            <a:r>
              <a:rPr lang="ru-RU" sz="2000" b="1" dirty="0" smtClean="0"/>
              <a:t>Задачи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r>
              <a:rPr lang="ru-RU" sz="2000" dirty="0" smtClean="0"/>
              <a:t>Познакомить детей с патриотической игрой «Зарница».</a:t>
            </a:r>
            <a:br>
              <a:rPr lang="ru-RU" sz="2000" dirty="0" smtClean="0"/>
            </a:br>
            <a:r>
              <a:rPr lang="ru-RU" sz="2000" dirty="0" smtClean="0"/>
              <a:t>Развивать психофизические качества (выносливость, скорость, силу, сноровку, быстроту, координацию движений).</a:t>
            </a:r>
            <a:br>
              <a:rPr lang="ru-RU" sz="2000" dirty="0" smtClean="0"/>
            </a:br>
            <a:r>
              <a:rPr lang="ru-RU" sz="2000" dirty="0" smtClean="0"/>
              <a:t>Воспитывать нравственные качества: патриотизм, инициативу, самостоятельность, сознательную дисциплину, взаимопомощь, дружбу.</a:t>
            </a:r>
          </a:p>
          <a:p>
            <a:endParaRPr lang="ru-RU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60219_104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464496" cy="3096344"/>
          </a:xfrm>
          <a:prstGeom prst="rect">
            <a:avLst/>
          </a:prstGeom>
        </p:spPr>
      </p:pic>
      <p:pic>
        <p:nvPicPr>
          <p:cNvPr id="4" name="Рисунок 3" descr="20160219_105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88640"/>
            <a:ext cx="4320480" cy="3096344"/>
          </a:xfrm>
          <a:prstGeom prst="rect">
            <a:avLst/>
          </a:prstGeom>
        </p:spPr>
      </p:pic>
      <p:pic>
        <p:nvPicPr>
          <p:cNvPr id="5" name="Рисунок 4" descr="20160219_1056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24944"/>
            <a:ext cx="4536504" cy="3672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3356992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 «колючей проволокой» ползём,</a:t>
            </a:r>
          </a:p>
          <a:p>
            <a:r>
              <a:rPr lang="ru-RU" sz="2800" b="1" dirty="0" smtClean="0"/>
              <a:t>Мы не </a:t>
            </a:r>
            <a:r>
              <a:rPr lang="ru-RU" sz="2800" b="1" dirty="0" smtClean="0"/>
              <a:t>б</a:t>
            </a:r>
            <a:r>
              <a:rPr lang="ru-RU" sz="2800" b="1" dirty="0" smtClean="0"/>
              <a:t>оимся, мы вперёд идём</a:t>
            </a:r>
            <a:endParaRPr lang="ru-RU" sz="28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60219_105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348880"/>
            <a:ext cx="5544616" cy="4248471"/>
          </a:xfrm>
          <a:prstGeom prst="rect">
            <a:avLst/>
          </a:prstGeom>
        </p:spPr>
      </p:pic>
      <p:pic>
        <p:nvPicPr>
          <p:cNvPr id="4" name="Рисунок 3" descr="20160219_105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88640"/>
            <a:ext cx="3816424" cy="3384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48680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Вот болото и мы тут </a:t>
            </a:r>
          </a:p>
          <a:p>
            <a:r>
              <a:rPr lang="ru-RU" sz="3200" b="1" dirty="0" smtClean="0"/>
              <a:t>Нас кочки болотные спасут.</a:t>
            </a:r>
            <a:endParaRPr lang="ru-RU" sz="3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160219_110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536504" cy="3240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332656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Гудит вражеский самолёт, не беда.</a:t>
            </a:r>
          </a:p>
          <a:p>
            <a:r>
              <a:rPr lang="ru-RU" sz="2800" b="1" dirty="0" smtClean="0"/>
              <a:t>Мы собьём его в счёт раз, два.</a:t>
            </a:r>
            <a:endParaRPr lang="ru-RU" sz="2800" b="1" dirty="0"/>
          </a:p>
        </p:txBody>
      </p:sp>
      <p:pic>
        <p:nvPicPr>
          <p:cNvPr id="5" name="Рисунок 4" descr="20160219_1103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132856"/>
            <a:ext cx="4248472" cy="4392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3789040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Без девчонок на войне никак.</a:t>
            </a:r>
          </a:p>
          <a:p>
            <a:r>
              <a:rPr lang="ru-RU" sz="2800" b="1" dirty="0" smtClean="0"/>
              <a:t>Девочки- это сила,</a:t>
            </a:r>
          </a:p>
          <a:p>
            <a:r>
              <a:rPr lang="ru-RU" sz="2800" b="1" dirty="0" smtClean="0"/>
              <a:t>Это факт.</a:t>
            </a:r>
          </a:p>
          <a:p>
            <a:endParaRPr lang="ru-RU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20160219_1105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6120680" cy="6264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6216" y="548680"/>
            <a:ext cx="22322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Вот поле боя,</a:t>
            </a:r>
          </a:p>
          <a:p>
            <a:r>
              <a:rPr lang="ru-RU" sz="3200" b="1" dirty="0" smtClean="0"/>
              <a:t>Враг уже тут.</a:t>
            </a:r>
          </a:p>
          <a:p>
            <a:r>
              <a:rPr lang="ru-RU" sz="3200" b="1" dirty="0" smtClean="0"/>
              <a:t>Мы победим.</a:t>
            </a:r>
          </a:p>
          <a:p>
            <a:r>
              <a:rPr lang="ru-RU" sz="3200" b="1" dirty="0" smtClean="0"/>
              <a:t>Они не пройдут.</a:t>
            </a:r>
            <a:endParaRPr lang="ru-RU" sz="3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60219_111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824536" cy="2736304"/>
          </a:xfrm>
          <a:prstGeom prst="rect">
            <a:avLst/>
          </a:prstGeom>
        </p:spPr>
      </p:pic>
      <p:pic>
        <p:nvPicPr>
          <p:cNvPr id="7" name="Рисунок 6" descr="20160219_1115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08920"/>
            <a:ext cx="4536504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60219_1122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4896544" cy="41044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4581128"/>
            <a:ext cx="324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Полевая каша, ты самая вкусная, радость наша</a:t>
            </a:r>
            <a:endParaRPr lang="ru-RU" sz="32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Музей военной техники</a:t>
            </a:r>
            <a:endParaRPr lang="ru-RU" sz="3200" b="1" dirty="0"/>
          </a:p>
        </p:txBody>
      </p:sp>
      <p:pic>
        <p:nvPicPr>
          <p:cNvPr id="4" name="Рисунок 3" descr="20160220_082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3888432" cy="3528392"/>
          </a:xfrm>
          <a:prstGeom prst="rect">
            <a:avLst/>
          </a:prstGeom>
        </p:spPr>
      </p:pic>
      <p:pic>
        <p:nvPicPr>
          <p:cNvPr id="5" name="Рисунок 4" descr="20160220_0822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692696"/>
            <a:ext cx="4968552" cy="35283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ownloads\Сним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357166"/>
            <a:ext cx="78581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Программное содержание:</a:t>
            </a:r>
            <a:endParaRPr lang="ru-RU" dirty="0" smtClean="0"/>
          </a:p>
          <a:p>
            <a:r>
              <a:rPr lang="ru-RU" dirty="0" smtClean="0"/>
              <a:t>· Воспитывать у детей чувство любви к своей Родине, уважительное отношение к защитникам Отечества. Вызвать чувство гордости за Российскую армию, желание быть похожими на сильных, смелых воинов.</a:t>
            </a:r>
          </a:p>
          <a:p>
            <a:r>
              <a:rPr lang="ru-RU" dirty="0" smtClean="0"/>
              <a:t>· Активизировать в речи детей слова обозначающие рода войск, качества характера присущие солдатам. Развивать внимание, память, мышление.</a:t>
            </a:r>
          </a:p>
          <a:p>
            <a:r>
              <a:rPr lang="ru-RU" dirty="0" smtClean="0"/>
              <a:t>· Формировать всесторонне развитую личность ребенка через </a:t>
            </a:r>
            <a:r>
              <a:rPr lang="ru-RU" dirty="0" err="1" smtClean="0"/>
              <a:t>социо-культурную</a:t>
            </a:r>
            <a:r>
              <a:rPr lang="ru-RU" dirty="0" smtClean="0"/>
              <a:t> сферу (художественно-музыкальный образ, эстетическое оформление).</a:t>
            </a:r>
          </a:p>
          <a:p>
            <a:r>
              <a:rPr lang="ru-RU" dirty="0" smtClean="0"/>
              <a:t>· Развивать физические качества детей, способствовать развитию и укреплению всех органов и систем детского организма при помощи разнообразных физических упражнений. Развивать умение работать в команде.</a:t>
            </a:r>
          </a:p>
          <a:p>
            <a:r>
              <a:rPr lang="ru-RU" dirty="0" smtClean="0"/>
              <a:t>· Воспитывать смелость, решительность, чувство товарищества, уверенность в своих силах и настойчивость в преодолении препятствий. </a:t>
            </a:r>
          </a:p>
          <a:p>
            <a:r>
              <a:rPr lang="ru-RU" dirty="0" smtClean="0"/>
              <a:t>· Обеспечить высокую двигательную активность. 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95536" y="1700808"/>
            <a:ext cx="59766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Формирование первичных представлений о Российской армии, о мужчинах, как защитниках Родины, всех слабых людей (детей, женщин, стариков, больных). Воспитывать уважение к защитникам Отечества. Осуществлять </a:t>
            </a:r>
            <a:r>
              <a:rPr lang="ru-RU" sz="2400" dirty="0" err="1" smtClean="0"/>
              <a:t>гэндерное</a:t>
            </a:r>
            <a:r>
              <a:rPr lang="ru-RU" sz="2400" dirty="0" smtClean="0"/>
              <a:t> </a:t>
            </a:r>
            <a:r>
              <a:rPr lang="ru-RU" sz="2400" dirty="0" smtClean="0"/>
              <a:t>воспитание (формировать у мальчиков стремление быть сильными, смелыми, стать защитниками Родины; воспитывать в девочках уважение к мальчикам, как будущим защитникам Родины). </a:t>
            </a:r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07705" y="404664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Создание детьми газеты: Наша Армия сильна</a:t>
            </a:r>
            <a:endParaRPr lang="ru-RU" sz="2400" b="1" dirty="0"/>
          </a:p>
        </p:txBody>
      </p:sp>
      <p:pic>
        <p:nvPicPr>
          <p:cNvPr id="4" name="Рисунок 3" descr="20160215_162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4032448" cy="2304256"/>
          </a:xfrm>
          <a:prstGeom prst="rect">
            <a:avLst/>
          </a:prstGeom>
        </p:spPr>
      </p:pic>
      <p:pic>
        <p:nvPicPr>
          <p:cNvPr id="5" name="Рисунок 4" descr="20160215_162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764704"/>
            <a:ext cx="4104456" cy="2376264"/>
          </a:xfrm>
          <a:prstGeom prst="rect">
            <a:avLst/>
          </a:prstGeom>
        </p:spPr>
      </p:pic>
      <p:pic>
        <p:nvPicPr>
          <p:cNvPr id="6" name="Рисунок 5" descr="20160215_163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3284984"/>
            <a:ext cx="3528392" cy="3096344"/>
          </a:xfrm>
          <a:prstGeom prst="rect">
            <a:avLst/>
          </a:prstGeom>
        </p:spPr>
      </p:pic>
      <p:pic>
        <p:nvPicPr>
          <p:cNvPr id="7" name="Рисунок 6" descr="20160215_1638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3284984"/>
            <a:ext cx="3456384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Снимок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332656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Вот, ты, какая русская </a:t>
            </a:r>
            <a:r>
              <a:rPr lang="ru-RU" sz="2400" b="1" dirty="0" err="1" smtClean="0"/>
              <a:t>пилоточка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(Оригами)</a:t>
            </a:r>
          </a:p>
          <a:p>
            <a:pPr algn="ctr"/>
            <a:endParaRPr lang="ru-RU" sz="2400" b="1" dirty="0"/>
          </a:p>
        </p:txBody>
      </p:sp>
      <p:pic>
        <p:nvPicPr>
          <p:cNvPr id="4" name="Рисунок 3" descr="20160128_1147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3888432" cy="2232248"/>
          </a:xfrm>
          <a:prstGeom prst="rect">
            <a:avLst/>
          </a:prstGeom>
        </p:spPr>
      </p:pic>
      <p:pic>
        <p:nvPicPr>
          <p:cNvPr id="5" name="Рисунок 4" descr="20160128_1147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124744"/>
            <a:ext cx="4680520" cy="2952328"/>
          </a:xfrm>
          <a:prstGeom prst="rect">
            <a:avLst/>
          </a:prstGeom>
        </p:spPr>
      </p:pic>
      <p:pic>
        <p:nvPicPr>
          <p:cNvPr id="6" name="Рисунок 5" descr="20160128_1156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501008"/>
            <a:ext cx="3816424" cy="3096344"/>
          </a:xfrm>
          <a:prstGeom prst="rect">
            <a:avLst/>
          </a:prstGeom>
        </p:spPr>
      </p:pic>
      <p:pic>
        <p:nvPicPr>
          <p:cNvPr id="7" name="Рисунок 6" descr="20160128_1203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427984" y="3573016"/>
            <a:ext cx="2880320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188641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Складывание из бумаги кораблик (заготовка к подарку папам)</a:t>
            </a:r>
            <a:endParaRPr lang="ru-RU" sz="2000" b="1" dirty="0"/>
          </a:p>
        </p:txBody>
      </p:sp>
      <p:pic>
        <p:nvPicPr>
          <p:cNvPr id="5" name="Рисунок 4" descr="20160208_093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4464496" cy="2808312"/>
          </a:xfrm>
          <a:prstGeom prst="rect">
            <a:avLst/>
          </a:prstGeom>
        </p:spPr>
      </p:pic>
      <p:pic>
        <p:nvPicPr>
          <p:cNvPr id="6" name="Рисунок 5" descr="20160208_0935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764704"/>
            <a:ext cx="4104456" cy="3816424"/>
          </a:xfrm>
          <a:prstGeom prst="rect">
            <a:avLst/>
          </a:prstGeom>
        </p:spPr>
      </p:pic>
      <p:pic>
        <p:nvPicPr>
          <p:cNvPr id="7" name="Рисунок 6" descr="20160208_0939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501008"/>
            <a:ext cx="6192688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886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Вот и подарочек готов ( открытка папам)</a:t>
            </a:r>
            <a:endParaRPr lang="ru-RU" sz="2400" b="1" dirty="0"/>
          </a:p>
        </p:txBody>
      </p:sp>
      <p:pic>
        <p:nvPicPr>
          <p:cNvPr id="8" name="Рисунок 7" descr="20160208_094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4248472" cy="2664296"/>
          </a:xfrm>
          <a:prstGeom prst="rect">
            <a:avLst/>
          </a:prstGeom>
        </p:spPr>
      </p:pic>
      <p:pic>
        <p:nvPicPr>
          <p:cNvPr id="9" name="Рисунок 8" descr="20160208_0947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620688"/>
            <a:ext cx="4392488" cy="2664296"/>
          </a:xfrm>
          <a:prstGeom prst="rect">
            <a:avLst/>
          </a:prstGeom>
        </p:spPr>
      </p:pic>
      <p:pic>
        <p:nvPicPr>
          <p:cNvPr id="10" name="Рисунок 9" descr="20160208_0956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3212976"/>
            <a:ext cx="3672408" cy="3384376"/>
          </a:xfrm>
          <a:prstGeom prst="rect">
            <a:avLst/>
          </a:prstGeom>
        </p:spPr>
      </p:pic>
      <p:pic>
        <p:nvPicPr>
          <p:cNvPr id="11" name="Рисунок 10" descr="20160208_0957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3284984"/>
            <a:ext cx="3960440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5940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Подвижная игра «Пограничники»</a:t>
            </a:r>
          </a:p>
          <a:p>
            <a:r>
              <a:rPr lang="ru-RU" b="1" dirty="0" smtClean="0"/>
              <a:t>Цель: Не пропустить «врага» через границу.</a:t>
            </a:r>
            <a:endParaRPr lang="ru-RU" b="1" dirty="0"/>
          </a:p>
        </p:txBody>
      </p:sp>
      <p:pic>
        <p:nvPicPr>
          <p:cNvPr id="4" name="Рисунок 3" descr="20160209_112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176464" cy="2592288"/>
          </a:xfrm>
          <a:prstGeom prst="rect">
            <a:avLst/>
          </a:prstGeom>
        </p:spPr>
      </p:pic>
      <p:pic>
        <p:nvPicPr>
          <p:cNvPr id="5" name="Рисунок 4" descr="20160209_1121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764704"/>
            <a:ext cx="4608512" cy="2880320"/>
          </a:xfrm>
          <a:prstGeom prst="rect">
            <a:avLst/>
          </a:prstGeom>
        </p:spPr>
      </p:pic>
      <p:pic>
        <p:nvPicPr>
          <p:cNvPr id="6" name="Рисунок 5" descr="20160209_1121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284984"/>
            <a:ext cx="6408712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Снимок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40466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Конструирование самолётов из бутылочек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836712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Задачи</a:t>
            </a:r>
            <a:r>
              <a:rPr lang="ru-RU" b="1" u="sng" dirty="0" smtClean="0"/>
              <a:t>:</a:t>
            </a:r>
            <a:endParaRPr lang="en-US" b="1" u="sng" dirty="0" smtClean="0"/>
          </a:p>
          <a:p>
            <a:r>
              <a:rPr lang="ru-RU" b="1" dirty="0" smtClean="0"/>
              <a:t>Познакомить детей с видами самолётов (бомбардировщик, истребитель).</a:t>
            </a:r>
            <a:endParaRPr lang="ru-RU" b="1" dirty="0" smtClean="0"/>
          </a:p>
          <a:p>
            <a:r>
              <a:rPr lang="ru-RU" b="1" dirty="0" smtClean="0"/>
              <a:t>Формировать </a:t>
            </a:r>
            <a:r>
              <a:rPr lang="ru-RU" b="1" dirty="0" smtClean="0"/>
              <a:t>интерес детей к изготовлению игрушек из бросового материала и бумаги.</a:t>
            </a:r>
          </a:p>
          <a:p>
            <a:r>
              <a:rPr lang="ru-RU" b="1" dirty="0" smtClean="0"/>
              <a:t>Воспитывать желание доставлять себе и другим радость поделками, изготовленными своими руками.</a:t>
            </a:r>
          </a:p>
          <a:p>
            <a:r>
              <a:rPr lang="ru-RU" b="1" dirty="0" smtClean="0"/>
              <a:t>Развивать творческое мышление, художественный вкус, воображение при создании образа, аккуратность и самостоятельность.</a:t>
            </a:r>
          </a:p>
          <a:p>
            <a:r>
              <a:rPr lang="ru-RU" b="1" dirty="0" smtClean="0"/>
              <a:t>Закреплять умение работать с бумагой.</a:t>
            </a:r>
          </a:p>
          <a:p>
            <a:r>
              <a:rPr lang="ru-RU" b="1" dirty="0" smtClean="0"/>
              <a:t>Использовать способы преобразования и конструирования.</a:t>
            </a:r>
          </a:p>
          <a:p>
            <a:r>
              <a:rPr lang="ru-RU" b="1" dirty="0" smtClean="0"/>
              <a:t>Дополнять предложенный вариант деталями, путём приклеивания и подрисовывания.</a:t>
            </a:r>
          </a:p>
          <a:p>
            <a:r>
              <a:rPr lang="ru-RU" b="1" dirty="0" smtClean="0"/>
              <a:t>Формировать умение организовать рабочее место, планировать этапы своей деятельности, выбирать способы действий, доводить начатое дело до конца</a:t>
            </a:r>
            <a:r>
              <a:rPr lang="ru-RU" b="1" dirty="0" smtClean="0"/>
              <a:t>.</a:t>
            </a:r>
            <a:endParaRPr lang="en-US" b="1" dirty="0" smtClean="0"/>
          </a:p>
          <a:p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357</Words>
  <Application>Microsoft Office PowerPoint</Application>
  <PresentationFormat>Экран (4:3)</PresentationFormat>
  <Paragraphs>63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55</cp:revision>
  <dcterms:created xsi:type="dcterms:W3CDTF">2016-02-22T05:50:12Z</dcterms:created>
  <dcterms:modified xsi:type="dcterms:W3CDTF">2016-02-22T16:41:59Z</dcterms:modified>
</cp:coreProperties>
</file>