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75" r:id="rId2"/>
    <p:sldId id="273" r:id="rId3"/>
    <p:sldId id="298" r:id="rId4"/>
    <p:sldId id="299" r:id="rId5"/>
    <p:sldId id="300" r:id="rId6"/>
    <p:sldId id="307" r:id="rId7"/>
    <p:sldId id="308" r:id="rId8"/>
    <p:sldId id="283" r:id="rId9"/>
    <p:sldId id="302" r:id="rId10"/>
    <p:sldId id="309" r:id="rId11"/>
    <p:sldId id="310" r:id="rId12"/>
    <p:sldId id="306" r:id="rId13"/>
    <p:sldId id="280" r:id="rId14"/>
    <p:sldId id="287" r:id="rId15"/>
    <p:sldId id="290" r:id="rId16"/>
    <p:sldId id="293" r:id="rId17"/>
    <p:sldId id="305" r:id="rId18"/>
    <p:sldId id="296" r:id="rId19"/>
    <p:sldId id="297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4261-EED2-4DA9-972D-E9343B6E0FC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69BC4-463E-4624-AD4E-CE77B40C5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5246CF-A511-426A-A296-6F3E6F19490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8A967E-19C7-4A0A-AB79-59319FC68E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br>
              <a:rPr lang="ru-RU" sz="4000" dirty="0" smtClean="0"/>
            </a:br>
            <a:r>
              <a:rPr lang="ru-RU" sz="4000" dirty="0" smtClean="0"/>
              <a:t>Презентация проекта </a:t>
            </a:r>
            <a:r>
              <a:rPr lang="ru-RU" sz="4000" b="1" dirty="0" smtClean="0">
                <a:solidFill>
                  <a:srgbClr val="002060"/>
                </a:solidFill>
              </a:rPr>
              <a:t>«Зимушка хрустальная!»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воспитатель группы № 14: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              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ЛогиноваН.А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Познавательная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целостной картины мира.</a:t>
            </a:r>
          </a:p>
          <a:p>
            <a:pPr>
              <a:buNone/>
            </a:pPr>
            <a:r>
              <a:rPr lang="ru-RU" dirty="0" smtClean="0"/>
              <a:t>Тема:»Дикие и домашние животные зимой»</a:t>
            </a:r>
          </a:p>
          <a:p>
            <a:pPr>
              <a:buNone/>
            </a:pPr>
            <a:r>
              <a:rPr lang="ru-RU" dirty="0" smtClean="0"/>
              <a:t>Цель: расширять и углублять знания детей о жизни животных зимой.</a:t>
            </a:r>
          </a:p>
          <a:p>
            <a:r>
              <a:rPr lang="ru-RU" dirty="0" smtClean="0"/>
              <a:t>ФЭМП.</a:t>
            </a:r>
          </a:p>
          <a:p>
            <a:pPr>
              <a:buNone/>
            </a:pPr>
            <a:r>
              <a:rPr lang="ru-RU" dirty="0" smtClean="0"/>
              <a:t>Тема: «Сколько птиц  сидит на дереве. Счет в пределах 5.Ориентировка в пространстве.»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ru-RU" dirty="0" smtClean="0"/>
              <a:t>«Вот она какая зима!»</a:t>
            </a:r>
          </a:p>
          <a:p>
            <a:r>
              <a:rPr lang="ru-RU" dirty="0" smtClean="0"/>
              <a:t>«Зима в лесу»</a:t>
            </a:r>
          </a:p>
          <a:p>
            <a:r>
              <a:rPr lang="ru-RU" dirty="0" smtClean="0"/>
              <a:t>«Зима  и дети. Зимние забавы».</a:t>
            </a:r>
          </a:p>
          <a:p>
            <a:r>
              <a:rPr lang="ru-RU" dirty="0" smtClean="0"/>
              <a:t>Беседа – наблюдение «Участок нашей группы зимой».</a:t>
            </a:r>
          </a:p>
          <a:p>
            <a:pPr>
              <a:buNone/>
            </a:pPr>
            <a:r>
              <a:rPr lang="ru-RU" sz="3500" dirty="0" smtClean="0">
                <a:solidFill>
                  <a:schemeClr val="tx2"/>
                </a:solidFill>
              </a:rPr>
              <a:t>Коммуникация.</a:t>
            </a:r>
          </a:p>
          <a:p>
            <a:pPr>
              <a:buNone/>
            </a:pPr>
            <a:r>
              <a:rPr lang="ru-RU" sz="2310" dirty="0" smtClean="0"/>
              <a:t> Чтение художественной литературы:</a:t>
            </a:r>
          </a:p>
          <a:p>
            <a:pPr>
              <a:buNone/>
            </a:pPr>
            <a:r>
              <a:rPr lang="ru-RU" sz="2310" dirty="0" smtClean="0"/>
              <a:t>- «Поет зима аукает…» С.Есенин</a:t>
            </a:r>
          </a:p>
          <a:p>
            <a:pPr>
              <a:buNone/>
            </a:pPr>
            <a:r>
              <a:rPr lang="ru-RU" sz="2310" dirty="0" smtClean="0"/>
              <a:t>- «Что под снегом на лугу»,»Где зимуют почки» Н.Павлова</a:t>
            </a:r>
          </a:p>
          <a:p>
            <a:pPr>
              <a:buNone/>
            </a:pPr>
            <a:r>
              <a:rPr lang="ru-RU" sz="2310" smtClean="0"/>
              <a:t>- «</a:t>
            </a:r>
            <a:r>
              <a:rPr lang="ru-RU" sz="2310" dirty="0" smtClean="0"/>
              <a:t>Лес зимой» В.Бианки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Художественное творчество.</a:t>
            </a:r>
            <a:endParaRPr lang="ru-RU" dirty="0"/>
          </a:p>
        </p:txBody>
      </p:sp>
      <p:pic>
        <p:nvPicPr>
          <p:cNvPr id="1026" name="Picture 2" descr="K:\DCIM\100OLYMP\P1010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CIM\100OLYMP\P1010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sunhome.ru/UsersGallery/wallpapers/32/288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Варежка Деда Мороза</a:t>
            </a:r>
            <a:endParaRPr lang="ru-RU" dirty="0"/>
          </a:p>
        </p:txBody>
      </p:sp>
      <p:pic>
        <p:nvPicPr>
          <p:cNvPr id="1026" name="Picture 2" descr="K:\DCIM\100OLYMP\P10104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g.bibo.kz/4129/4129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58346" cy="701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Веселые </a:t>
            </a:r>
            <a:r>
              <a:rPr lang="ru-RU" dirty="0" err="1" smtClean="0"/>
              <a:t>снеговички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DCIM\100OLYMP\P101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28680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Аппликация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Снегири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Забавный снеговик</a:t>
            </a:r>
            <a:endParaRPr lang="ru-RU" dirty="0"/>
          </a:p>
        </p:txBody>
      </p:sp>
      <p:pic>
        <p:nvPicPr>
          <p:cNvPr id="1026" name="Picture 2" descr="K:\DCIM\100OLYMP\P10104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5" name="Picture 2" descr="K:\DCIM\100OLYMP\P10104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laycast.ru/uploads/2014/11/30/10868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Работа с родителями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92893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Информационный материал «Детям о зиме».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Ширма «Безопасность зимних прогулок»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Консультация «Как одевать ребенка зимой на прогулку».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3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estgif.su/_ph/45/2/5913440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796254" cy="69945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   Результат проекта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• Формирование у детей разносторонних представлений о взаимосвязи живой и неживой природы в зимний период.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• Воспитание бережного отношения к природе.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• Привлечение родителей воспитанников к сотрудничеству и взаимодействию.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Представление презентации.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dirty="0" smtClean="0"/>
              <a:t>  Актуальность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4 -5 лет ребенок активнее накапливает опыт и усваивает знания в результате непосредственного общения с природой и разговоров со взрослыми. Именно поэтому у ребенка можно заложить основы понимания и взаимосвязи объектов и явлений живой и неживой природы.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87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736"/>
            <a:ext cx="73581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Тип проекта </a:t>
            </a:r>
            <a:r>
              <a:rPr lang="ru-RU" sz="2800" dirty="0" smtClean="0"/>
              <a:t>: информационно -  творческий.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Сроки проекта </a:t>
            </a:r>
            <a:r>
              <a:rPr lang="ru-RU" sz="2800" dirty="0" smtClean="0"/>
              <a:t>: краткосрочный ( 1 неделя).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Участники:</a:t>
            </a:r>
            <a:r>
              <a:rPr lang="ru-RU" sz="2800" dirty="0" smtClean="0"/>
              <a:t>  - дети средней группы</a:t>
            </a:r>
          </a:p>
          <a:p>
            <a:pPr>
              <a:buNone/>
            </a:pPr>
            <a:r>
              <a:rPr lang="ru-RU" sz="2800" dirty="0" smtClean="0"/>
              <a:t>                       - воспитатели</a:t>
            </a:r>
          </a:p>
          <a:p>
            <a:pPr>
              <a:buNone/>
            </a:pPr>
            <a:r>
              <a:rPr lang="ru-RU" sz="2800" dirty="0" smtClean="0"/>
              <a:t>                       - родители.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857892"/>
            <a:ext cx="87868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Цель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9206"/>
          </a:xfrm>
        </p:spPr>
        <p:txBody>
          <a:bodyPr/>
          <a:lstStyle/>
          <a:p>
            <a:r>
              <a:rPr lang="ru-RU" dirty="0" smtClean="0"/>
              <a:t>Формирование у детей 4-5 лет представлений о живой и неживой природе в зимний период.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857892"/>
            <a:ext cx="871543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Расширять и углублять знания детей о зимнем времени года</a:t>
            </a:r>
          </a:p>
          <a:p>
            <a:r>
              <a:rPr lang="ru-RU" dirty="0" smtClean="0"/>
              <a:t>Формировать представления детей о взаимосвязи, взаимозависимости живой и неживой природы</a:t>
            </a:r>
          </a:p>
          <a:p>
            <a:r>
              <a:rPr lang="ru-RU" dirty="0" smtClean="0"/>
              <a:t>Воспитывать бережное отношение к природе</a:t>
            </a:r>
          </a:p>
          <a:p>
            <a:r>
              <a:rPr lang="ru-RU" dirty="0" smtClean="0"/>
              <a:t>Развивать наблюдательность, познавательную активность, инициативность</a:t>
            </a:r>
          </a:p>
          <a:p>
            <a:r>
              <a:rPr lang="ru-RU" dirty="0" smtClean="0"/>
              <a:t>Содействовать формированию сотрудничества в процессе практической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/>
              <a:t>1 этап – Информационно – технологический</a:t>
            </a:r>
          </a:p>
          <a:p>
            <a:pPr>
              <a:buNone/>
            </a:pPr>
            <a:r>
              <a:rPr lang="ru-RU" sz="8000" dirty="0" smtClean="0"/>
              <a:t>- подбор материала по теме проекта</a:t>
            </a:r>
          </a:p>
          <a:p>
            <a:r>
              <a:rPr lang="ru-RU" sz="8000" dirty="0" smtClean="0"/>
              <a:t>2 этап – Практический</a:t>
            </a:r>
          </a:p>
          <a:p>
            <a:pPr>
              <a:buNone/>
            </a:pPr>
            <a:r>
              <a:rPr lang="ru-RU" sz="8000" dirty="0" smtClean="0"/>
              <a:t>- экскурсии на участок с целью наблюдения за зимними явлениями природы ( снег, иней на деревьях);</a:t>
            </a:r>
          </a:p>
          <a:p>
            <a:pPr>
              <a:buNone/>
            </a:pPr>
            <a:r>
              <a:rPr lang="ru-RU" sz="8000" dirty="0" smtClean="0"/>
              <a:t>-работа с иллюстрациями « Природные явления».</a:t>
            </a:r>
          </a:p>
          <a:p>
            <a:r>
              <a:rPr lang="ru-RU" sz="8000" dirty="0" smtClean="0"/>
              <a:t>3 этап – Результативный</a:t>
            </a:r>
          </a:p>
          <a:p>
            <a:pPr>
              <a:buNone/>
            </a:pPr>
            <a:r>
              <a:rPr lang="ru-RU" sz="8000" dirty="0" smtClean="0"/>
              <a:t>- художественное творчество детей;</a:t>
            </a:r>
          </a:p>
          <a:p>
            <a:pPr>
              <a:buNone/>
            </a:pPr>
            <a:r>
              <a:rPr lang="ru-RU" sz="8000" dirty="0" smtClean="0"/>
              <a:t>- оформление презентации.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работы в процессе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                       </a:t>
            </a:r>
            <a:r>
              <a:rPr lang="ru-RU" dirty="0" smtClean="0"/>
              <a:t>Игровая деятельность</a:t>
            </a:r>
          </a:p>
          <a:p>
            <a:r>
              <a:rPr lang="ru-RU" dirty="0" smtClean="0"/>
              <a:t>Дидактические игры: «Зимние слова», «Что растет в лесу», « Дикие и домашние животные»,»Зима – лето».</a:t>
            </a:r>
          </a:p>
          <a:p>
            <a:r>
              <a:rPr lang="ru-RU" dirty="0" smtClean="0"/>
              <a:t>Настольные игры: «Зимние птицы»,»Времена года».</a:t>
            </a:r>
          </a:p>
          <a:p>
            <a:r>
              <a:rPr lang="ru-RU" dirty="0" smtClean="0"/>
              <a:t>Сюжетно – ролевая игра: «Птичья столовая».</a:t>
            </a:r>
          </a:p>
          <a:p>
            <a:r>
              <a:rPr lang="ru-RU" dirty="0" smtClean="0"/>
              <a:t>Театрализованная деятельность: «Зимовье зверей».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festival.1september.ru/articles/528757/f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99" y="-136525"/>
            <a:ext cx="9235614" cy="7020000"/>
          </a:xfrm>
          <a:prstGeom prst="rect">
            <a:avLst/>
          </a:prstGeom>
          <a:noFill/>
        </p:spPr>
      </p:pic>
      <p:sp>
        <p:nvSpPr>
          <p:cNvPr id="50182" name="AutoShape 6" descr="http://img01.chitalnya.ru/upload2/148/1665143892168998.jpg"/>
          <p:cNvSpPr>
            <a:spLocks noChangeAspect="1" noChangeArrowheads="1"/>
          </p:cNvSpPr>
          <p:nvPr/>
        </p:nvSpPr>
        <p:spPr bwMode="auto">
          <a:xfrm>
            <a:off x="63500" y="-136525"/>
            <a:ext cx="3200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0"/>
            <a:ext cx="4143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Подвижные          игры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2984"/>
            <a:ext cx="39290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«Птичий переполох»</a:t>
            </a:r>
          </a:p>
          <a:p>
            <a:r>
              <a:rPr lang="ru-RU" sz="2500" dirty="0" smtClean="0"/>
              <a:t>«Лиса и зайцы»</a:t>
            </a:r>
          </a:p>
          <a:p>
            <a:r>
              <a:rPr lang="ru-RU" sz="2500" dirty="0" smtClean="0"/>
              <a:t>«Лыжники»</a:t>
            </a:r>
          </a:p>
          <a:p>
            <a:r>
              <a:rPr lang="ru-RU" sz="2500" dirty="0" smtClean="0"/>
              <a:t>«Снежный бой»</a:t>
            </a:r>
          </a:p>
          <a:p>
            <a:r>
              <a:rPr lang="ru-RU" sz="2500" dirty="0" smtClean="0"/>
              <a:t>«Заморожу»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28671"/>
            <a:ext cx="2212848" cy="857256"/>
          </a:xfrm>
        </p:spPr>
        <p:txBody>
          <a:bodyPr/>
          <a:lstStyle/>
          <a:p>
            <a:r>
              <a:rPr lang="ru-RU" dirty="0" smtClean="0"/>
              <a:t>Наши зимние забавы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000240"/>
            <a:ext cx="2209800" cy="3007865"/>
          </a:xfrm>
        </p:spPr>
        <p:txBody>
          <a:bodyPr>
            <a:noAutofit/>
          </a:bodyPr>
          <a:lstStyle/>
          <a:p>
            <a:r>
              <a:rPr lang="ru-RU" sz="1600" dirty="0" smtClean="0"/>
              <a:t>- Зима, зимушка, зима!</a:t>
            </a:r>
          </a:p>
          <a:p>
            <a:r>
              <a:rPr lang="ru-RU" sz="1600" dirty="0" smtClean="0"/>
              <a:t> Где же ты была?</a:t>
            </a:r>
          </a:p>
          <a:p>
            <a:r>
              <a:rPr lang="ru-RU" sz="1600" dirty="0" smtClean="0"/>
              <a:t> - В мешке стужу несла,</a:t>
            </a:r>
          </a:p>
          <a:p>
            <a:r>
              <a:rPr lang="ru-RU" sz="1600" dirty="0" smtClean="0"/>
              <a:t> На землю снег трясла,</a:t>
            </a:r>
          </a:p>
          <a:p>
            <a:r>
              <a:rPr lang="ru-RU" sz="1600" dirty="0" smtClean="0"/>
              <a:t> Ножки-ручки </a:t>
            </a:r>
            <a:r>
              <a:rPr lang="ru-RU" sz="1600" dirty="0" err="1" smtClean="0"/>
              <a:t>познобила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В дома стужу напустила,</a:t>
            </a:r>
          </a:p>
          <a:p>
            <a:r>
              <a:rPr lang="ru-RU" sz="1600" dirty="0" smtClean="0"/>
              <a:t> Все дорожки замела</a:t>
            </a:r>
          </a:p>
          <a:p>
            <a:r>
              <a:rPr lang="ru-RU" sz="1600" dirty="0" smtClean="0"/>
              <a:t> И сугробы нагребла.</a:t>
            </a:r>
            <a:endParaRPr lang="ru-RU" sz="1600" dirty="0"/>
          </a:p>
        </p:txBody>
      </p:sp>
      <p:pic>
        <p:nvPicPr>
          <p:cNvPr id="2050" name="Picture 2" descr="K:\DCIM\100OLYMP\P10102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491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               Презентация проекта «Зимушка хрустальная!»   воспитатель группы № 14:                                                                           ЛогиноваН.А. </vt:lpstr>
      <vt:lpstr>        Актуальность проекта:</vt:lpstr>
      <vt:lpstr>Слайд 3</vt:lpstr>
      <vt:lpstr>     Цель проекта:</vt:lpstr>
      <vt:lpstr>Задачи проекта:</vt:lpstr>
      <vt:lpstr>Этапы реализации проекта:</vt:lpstr>
      <vt:lpstr>Содержание работы в процессе реализации проекта</vt:lpstr>
      <vt:lpstr>Слайд 8</vt:lpstr>
      <vt:lpstr>Наши зимние забавы</vt:lpstr>
      <vt:lpstr>  Познавательная деятельность</vt:lpstr>
      <vt:lpstr>Беседы</vt:lpstr>
      <vt:lpstr>   Художественное творчество.</vt:lpstr>
      <vt:lpstr>Слайд 13</vt:lpstr>
      <vt:lpstr>     Варежка Деда Мороза</vt:lpstr>
      <vt:lpstr>     Веселые снеговички</vt:lpstr>
      <vt:lpstr>Слайд 16</vt:lpstr>
      <vt:lpstr>              Аппликация</vt:lpstr>
      <vt:lpstr>       Работа с родителями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Admin</cp:lastModifiedBy>
  <cp:revision>69</cp:revision>
  <dcterms:created xsi:type="dcterms:W3CDTF">2015-01-20T16:56:24Z</dcterms:created>
  <dcterms:modified xsi:type="dcterms:W3CDTF">2017-12-09T20:32:13Z</dcterms:modified>
</cp:coreProperties>
</file>