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13" y="116632"/>
            <a:ext cx="7992888" cy="6408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5400000">
            <a:off x="3448573" y="587878"/>
            <a:ext cx="1404156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SPRING</a:t>
            </a:r>
            <a:endParaRPr lang="ru-RU" sz="2400" b="1" i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4499992" y="764704"/>
            <a:ext cx="643600" cy="175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5400000">
            <a:off x="3383118" y="2166083"/>
            <a:ext cx="1544461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SUMMER</a:t>
            </a:r>
            <a:endParaRPr lang="ru-RU" sz="2400" b="1" i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499992" y="2396916"/>
            <a:ext cx="643600" cy="175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5400000">
            <a:off x="3348851" y="3882405"/>
            <a:ext cx="1620181" cy="461665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AUTUMN</a:t>
            </a:r>
            <a:endParaRPr lang="ru-RU" sz="2400" b="1" i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4490060" y="4113237"/>
            <a:ext cx="643600" cy="175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 rot="5400000">
            <a:off x="3472184" y="5518341"/>
            <a:ext cx="1404156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WINTER</a:t>
            </a:r>
            <a:endParaRPr lang="ru-RU" sz="2400" b="1" i="1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4499992" y="5445224"/>
            <a:ext cx="643600" cy="175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381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461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4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Солнцестояние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Инга</dc:creator>
  <cp:lastModifiedBy>Инга</cp:lastModifiedBy>
  <cp:revision>1</cp:revision>
  <dcterms:created xsi:type="dcterms:W3CDTF">2016-02-15T17:40:57Z</dcterms:created>
  <dcterms:modified xsi:type="dcterms:W3CDTF">2016-02-15T17:46:01Z</dcterms:modified>
</cp:coreProperties>
</file>