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9" r:id="rId22"/>
    <p:sldId id="280" r:id="rId23"/>
    <p:sldId id="281" r:id="rId24"/>
    <p:sldId id="282" r:id="rId25"/>
    <p:sldId id="278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explosion val="0"/>
          </c:dPt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Родители, родственники</c:v>
                </c:pt>
                <c:pt idx="1">
                  <c:v>Учитель</c:v>
                </c:pt>
                <c:pt idx="2">
                  <c:v>Одноклассник</c:v>
                </c:pt>
                <c:pt idx="3">
                  <c:v>Самостоятельно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Чтобы поехать заграницу</c:v>
                </c:pt>
                <c:pt idx="1">
                  <c:v>Чтобы иметь друга по переписке</c:v>
                </c:pt>
                <c:pt idx="2">
                  <c:v>Для работы на уроке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Необходимость</c:v>
                </c:pt>
                <c:pt idx="1">
                  <c:v>Урок в школе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</c:v>
                </c:pt>
                <c:pt idx="1">
                  <c:v>13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Часто</c:v>
                </c:pt>
                <c:pt idx="1">
                  <c:v>Редко</c:v>
                </c:pt>
                <c:pt idx="2">
                  <c:v>Никогда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3.2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0.40249</cdr:x>
      <cdr:y>0.39775</cdr:y>
    </cdr:from>
    <cdr:to>
      <cdr:x>0.61249</cdr:x>
      <cdr:y>0.54094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12368" y="1800200"/>
          <a:ext cx="1728192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14 человек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7848871" cy="810720"/>
          </a:xfrm>
        </p:spPr>
        <p:txBody>
          <a:bodyPr/>
          <a:lstStyle/>
          <a:p>
            <a:pPr marL="182880" indent="0">
              <a:buNone/>
            </a:pPr>
            <a:r>
              <a:rPr lang="ru-RU" sz="36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МБОУ «Лесокамская ООШ»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9756" y="6284209"/>
            <a:ext cx="21050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Гайны -  2015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2060848"/>
            <a:ext cx="58599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Английский язык: урок или необходимость?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92288" y="3861048"/>
            <a:ext cx="47014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Разработчик  проекта: Таганова  Елизавета,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4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класс</a:t>
            </a: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Руководитель проекта:</a:t>
            </a: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Кузнецова И.И.,</a:t>
            </a: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учитель английского языка 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300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70" y="3701217"/>
            <a:ext cx="4075712" cy="2986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I:\7d59d4c94f7c687b2d15aa2e374_pre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9" y="202332"/>
            <a:ext cx="4321874" cy="334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:\imgpre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648" y="3701217"/>
            <a:ext cx="4288152" cy="285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I:\DR8LnT33NM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4664"/>
            <a:ext cx="2942956" cy="294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62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Английский – язык компьютеров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 вверх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Down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вниз 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Print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печать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завершение, конец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Home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дом 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Backspace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назад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Enter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вход, ввод 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Angry bird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злая птица 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Snake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змейка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Heroes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герои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I:\imgpreview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149081"/>
            <a:ext cx="4234792" cy="238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I:\Клавиатура-компьютер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843" y="1340768"/>
            <a:ext cx="3511089" cy="249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65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Английский – язык телевидения и рекламы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Comedy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Club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клуб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комедии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Comedy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Woman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смешная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женщина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Smurfs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Смурфики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мультик)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Animal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Planet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Планета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животных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Discovery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Открытие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Goods for Life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товары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29" b="31596"/>
          <a:stretch/>
        </p:blipFill>
        <p:spPr bwMode="auto">
          <a:xfrm>
            <a:off x="395536" y="5589240"/>
            <a:ext cx="3312368" cy="114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466662"/>
            <a:ext cx="2304256" cy="1246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836712"/>
            <a:ext cx="2413042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269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Английский язык окружает нас всюду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редство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для мытья посуды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Fairy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фея Шампунь для головы -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Head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shoulders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голова и плечи;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Отбеливатель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Vanish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исчезновение;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Тетрадь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Note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book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тетрадь</a:t>
            </a:r>
          </a:p>
          <a:p>
            <a:pPr marL="0" indent="0">
              <a:buNone/>
            </a:pP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Wi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«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вайфай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» - бесплатный выход в интернет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I:\1338715634_fairy-sredstvo-dlya-mytya-posudy-v-assortimente-500m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0" r="19075"/>
          <a:stretch/>
        </p:blipFill>
        <p:spPr bwMode="auto">
          <a:xfrm>
            <a:off x="7843936" y="2477391"/>
            <a:ext cx="1136072" cy="233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:\imgpreview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035" y="5661248"/>
            <a:ext cx="1480048" cy="1059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:\img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1"/>
            <a:ext cx="1703337" cy="109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I:\imgpreview (4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936" y="5615116"/>
            <a:ext cx="116370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90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:\Фотографии Школа\DSC03593 (2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30" t="16147" r="3030" b="7833"/>
          <a:stretch/>
        </p:blipFill>
        <p:spPr bwMode="auto">
          <a:xfrm>
            <a:off x="-90264" y="2492896"/>
            <a:ext cx="9144000" cy="362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8370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Учителя: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Бадарэу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В. К. 2011 –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Кузнецова И.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 с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2016 г.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76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Надо ли изучать Английский язык?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9232725"/>
              </p:ext>
            </p:extLst>
          </p:nvPr>
        </p:nvGraphicFramePr>
        <p:xfrm>
          <a:off x="395536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439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чего надо изучать английский язык?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68156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386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для вас английский язык?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1796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701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Часто ли вы встречаете английские слова?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1568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748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Были ли вы заграницей?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95478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990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9245" y="1052736"/>
            <a:ext cx="7772400" cy="819522"/>
          </a:xfrm>
        </p:spPr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нга\Pictures\диплом\U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8376"/>
            <a:ext cx="4014040" cy="646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нга\Pictures\диплом\загруженно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8376"/>
            <a:ext cx="4536504" cy="339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images (31)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7584" y="3880280"/>
            <a:ext cx="3233607" cy="2829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62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Хочешь ли ты иметь друга по переписке из других стран?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84652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313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Забываете ли вы дома словарь, учебник и тетрадь по АЯ?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88886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265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Всегда ли вы записываете домашнее задание по АЯ?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04252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419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Всегда ли вы выполняете домашнее задание по АЯ?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630915"/>
              </p:ext>
            </p:extLst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486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кому вы обращаетесь за помощью при выполнении домашнего задания по АЯ?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5235881"/>
              </p:ext>
            </p:extLst>
          </p:nvPr>
        </p:nvGraphicFramePr>
        <p:xfrm>
          <a:off x="395536" y="213285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5393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3979595" cy="298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347" y="3717032"/>
            <a:ext cx="3918181" cy="293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3918181" cy="293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564" y="238336"/>
            <a:ext cx="4231115" cy="317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090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Английский </a:t>
            </a:r>
            <a:r>
              <a:rPr lang="ru-RU" sz="5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язык - не просто урок, </a:t>
            </a:r>
            <a:br>
              <a:rPr lang="ru-RU" sz="5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Куда ты идешь, когда слышишь звонок.</a:t>
            </a:r>
            <a:br>
              <a:rPr lang="ru-RU" sz="5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Английский должны учить русские дети,</a:t>
            </a:r>
            <a:br>
              <a:rPr lang="ru-RU" sz="5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нем говорят все на планете!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00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60130"/>
            <a:ext cx="2232247" cy="2935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883" y="3471430"/>
            <a:ext cx="2140768" cy="2990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719" y="224638"/>
            <a:ext cx="2088232" cy="2827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113" y="3281773"/>
            <a:ext cx="2442765" cy="3369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854" y="144462"/>
            <a:ext cx="2123281" cy="2938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09212"/>
            <a:ext cx="2448272" cy="3341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859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1656184" cy="1741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1103695" y="3212976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определить</a:t>
            </a: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 нужен ли английский язык русскому человеку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667807"/>
            <a:ext cx="23762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Цель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87766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656184" cy="1741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467544" y="2132856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1. 	Выявить причины изучения английского языка в школе;</a:t>
            </a:r>
          </a:p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2.	Проанализировать мнения учеников нашей школы по поводу изучения английского языка .</a:t>
            </a:r>
          </a:p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3.	Разработать разговорник, закладки, календарик - шпаргалку для учеников 3 - 4 классов, а так же памятку для изучающих английский язык в школе. 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505424"/>
            <a:ext cx="30963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Задачи: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8140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656184" cy="1741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467544" y="2636912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1. Наблюдение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2. Анализ литературы и интернет – сайтов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3. Анкетирование 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378530"/>
            <a:ext cx="57606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Методы исследования: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9638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656184" cy="1741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2123728" y="664956"/>
            <a:ext cx="676875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Объект </a:t>
            </a:r>
            <a:r>
              <a:rPr lang="ru-RU" sz="40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исследования: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английский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язык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r>
              <a:rPr lang="ru-RU" sz="40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Предмет исследования: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английский язык как предмет в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школе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r>
              <a:rPr lang="ru-RU" sz="40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Гипотеза исследования: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английский язык — это не просто урок в школе,  а необходимость, вызванная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временем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07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2" t="-350" r="-1263" b="350"/>
          <a:stretch/>
        </p:blipFill>
        <p:spPr bwMode="auto">
          <a:xfrm>
            <a:off x="1116863" y="-18639"/>
            <a:ext cx="7128792" cy="6140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273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I:\imgpreview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750788"/>
            <a:ext cx="279738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3187277" cy="441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21087"/>
            <a:ext cx="3508965" cy="22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335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324</Words>
  <Application>Microsoft Office PowerPoint</Application>
  <PresentationFormat>Экран (4:3)</PresentationFormat>
  <Paragraphs>56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 МБОУ «Лесокамская ООШ»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Английский – язык компьютеров</vt:lpstr>
      <vt:lpstr>Английский – язык телевидения и рекламы</vt:lpstr>
      <vt:lpstr>Английский язык окружает нас всюду</vt:lpstr>
      <vt:lpstr>Учителя:  Бадарэу В. К. 2011 – 2015 Кузнецова И. И. с 2016 г. </vt:lpstr>
      <vt:lpstr>Надо ли изучать Английский язык?</vt:lpstr>
      <vt:lpstr>Для чего надо изучать английский язык?</vt:lpstr>
      <vt:lpstr>Что для вас английский язык?</vt:lpstr>
      <vt:lpstr>Часто ли вы встречаете английские слова?</vt:lpstr>
      <vt:lpstr>Были ли вы заграницей?</vt:lpstr>
      <vt:lpstr>Хочешь ли ты иметь друга по переписке из других стран?</vt:lpstr>
      <vt:lpstr>Забываете ли вы дома словарь, учебник и тетрадь по АЯ?</vt:lpstr>
      <vt:lpstr>Всегда ли вы записываете домашнее задание по АЯ?</vt:lpstr>
      <vt:lpstr>Всегда ли вы выполняете домашнее задание по АЯ?</vt:lpstr>
      <vt:lpstr>К кому вы обращаетесь за помощью при выполнении домашнего задания по АЯ?</vt:lpstr>
      <vt:lpstr>Презентация PowerPoint</vt:lpstr>
      <vt:lpstr>Английский язык - не просто урок,  Куда ты идешь, когда слышишь звонок. Английский должны учить русские дети, На нем говорят все на планете!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МБОУ «Лесокамская ООШ»</dc:title>
  <dc:creator>Инга</dc:creator>
  <cp:lastModifiedBy>Инга</cp:lastModifiedBy>
  <cp:revision>13</cp:revision>
  <dcterms:created xsi:type="dcterms:W3CDTF">2016-03-07T07:39:33Z</dcterms:created>
  <dcterms:modified xsi:type="dcterms:W3CDTF">2016-03-15T16:19:25Z</dcterms:modified>
</cp:coreProperties>
</file>