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4572000" cy="2308324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</a:rPr>
              <a:t>Озеро Адово по очертаниям представляет собой гигантское гусиное яйцо. Ширина 3 км, длина 2 км. Название озера опутано различными легендами и преданиями. Озеро Адово—самое большое озеро Коми-Пермяцкого </a:t>
            </a:r>
          </a:p>
          <a:p>
            <a:pPr algn="ctr"/>
            <a:r>
              <a:rPr lang="ru-RU" dirty="0">
                <a:latin typeface="Comic Sans MS" pitchFamily="66" charset="0"/>
              </a:rPr>
              <a:t>округа.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41012" y="4930662"/>
            <a:ext cx="4572000" cy="1754326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The lake </a:t>
            </a:r>
            <a:r>
              <a:rPr lang="en-US" dirty="0" err="1">
                <a:latin typeface="Comic Sans MS" pitchFamily="66" charset="0"/>
              </a:rPr>
              <a:t>Adovo</a:t>
            </a:r>
            <a:r>
              <a:rPr lang="en-US" dirty="0">
                <a:latin typeface="Comic Sans MS" pitchFamily="66" charset="0"/>
              </a:rPr>
              <a:t> looks like gigantic egg. The breadth of the lake is 3 km long and the  length – 2 km. There are a lot of different legends around this lake. The lake </a:t>
            </a:r>
            <a:r>
              <a:rPr lang="en-US" dirty="0" err="1">
                <a:latin typeface="Comic Sans MS" pitchFamily="66" charset="0"/>
              </a:rPr>
              <a:t>Adovo</a:t>
            </a:r>
            <a:r>
              <a:rPr lang="en-US" dirty="0">
                <a:latin typeface="Comic Sans MS" pitchFamily="66" charset="0"/>
              </a:rPr>
              <a:t> is the biggest lake in </a:t>
            </a:r>
            <a:r>
              <a:rPr lang="en-US" dirty="0" err="1">
                <a:latin typeface="Comic Sans MS" pitchFamily="66" charset="0"/>
              </a:rPr>
              <a:t>Komi</a:t>
            </a:r>
            <a:r>
              <a:rPr lang="en-US" dirty="0">
                <a:latin typeface="Comic Sans MS" pitchFamily="66" charset="0"/>
              </a:rPr>
              <a:t> – Permian Area.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63" y="3356992"/>
            <a:ext cx="3578650" cy="2450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 rot="493446">
            <a:off x="5322855" y="660698"/>
            <a:ext cx="2808312" cy="3273619"/>
            <a:chOff x="5580112" y="836712"/>
            <a:chExt cx="2808312" cy="3273619"/>
          </a:xfrm>
        </p:grpSpPr>
        <p:pic>
          <p:nvPicPr>
            <p:cNvPr id="1027" name="Picture 3" descr="144974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836712"/>
              <a:ext cx="2808312" cy="32736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796136" y="919318"/>
              <a:ext cx="2304256" cy="5760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TextBox 5"/>
          <p:cNvSpPr txBox="1"/>
          <p:nvPr/>
        </p:nvSpPr>
        <p:spPr>
          <a:xfrm rot="504379">
            <a:off x="5909849" y="531375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>
                <a:solidFill>
                  <a:srgbClr val="FFFF00"/>
                </a:solidFill>
              </a:rPr>
              <a:t>Gainy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9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076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0218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Инга</dc:creator>
  <cp:lastModifiedBy>Инга</cp:lastModifiedBy>
  <cp:revision>2</cp:revision>
  <dcterms:created xsi:type="dcterms:W3CDTF">2016-02-15T17:06:56Z</dcterms:created>
  <dcterms:modified xsi:type="dcterms:W3CDTF">2016-02-15T17:17:37Z</dcterms:modified>
</cp:coreProperties>
</file>