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200800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70303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Фото школы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0943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Фото школы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Инга</dc:creator>
  <cp:lastModifiedBy>Инга</cp:lastModifiedBy>
  <cp:revision>2</cp:revision>
  <dcterms:created xsi:type="dcterms:W3CDTF">2016-02-15T17:19:46Z</dcterms:created>
  <dcterms:modified xsi:type="dcterms:W3CDTF">2016-02-25T17:34:45Z</dcterms:modified>
</cp:coreProperties>
</file>