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970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76" y="-1"/>
            <a:ext cx="9157676" cy="687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746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786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Инга</dc:creator>
  <cp:lastModifiedBy>Инга</cp:lastModifiedBy>
  <cp:revision>1</cp:revision>
  <dcterms:created xsi:type="dcterms:W3CDTF">2016-02-28T16:27:37Z</dcterms:created>
  <dcterms:modified xsi:type="dcterms:W3CDTF">2016-02-28T16:30:42Z</dcterms:modified>
</cp:coreProperties>
</file>