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87" autoAdjust="0"/>
    <p:restoredTop sz="94626" autoAdjust="0"/>
  </p:normalViewPr>
  <p:slideViewPr>
    <p:cSldViewPr>
      <p:cViewPr varScale="1">
        <p:scale>
          <a:sx n="62" d="100"/>
          <a:sy n="62" d="100"/>
        </p:scale>
        <p:origin x="-96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7FCEB-7650-4538-ABFE-802FEE7F82C8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87694-E96C-48A2-8BE8-D782D9B98AA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CDF1F1E-FD3C-4DAA-9BE0-E05F99376BB6}" type="datetimeFigureOut">
              <a:rPr lang="ru-RU" smtClean="0"/>
              <a:pPr/>
              <a:t>31.08.2016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09B3E88-16AE-4888-8C85-BA0B1316507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gif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43438" y="3500439"/>
            <a:ext cx="4143404" cy="2575348"/>
          </a:xfrm>
        </p:spPr>
        <p:txBody>
          <a:bodyPr>
            <a:normAutofit fontScale="90000"/>
          </a:bodyPr>
          <a:lstStyle/>
          <a:p>
            <a:r>
              <a:rPr lang="ru-RU" b="1" smtClean="0">
                <a:solidFill>
                  <a:srgbClr val="00B050"/>
                </a:solidFill>
                <a:latin typeface="Batang" pitchFamily="18" charset="-127"/>
                <a:ea typeface="Batang" pitchFamily="18" charset="-127"/>
              </a:rPr>
              <a:t>«Вся природа открывается чувству зрения посредством цвета» И.В.Гёте</a:t>
            </a:r>
            <a:r>
              <a:rPr lang="ru-RU" smtClean="0"/>
              <a:t>.</a:t>
            </a:r>
            <a:br>
              <a:rPr lang="ru-RU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357290" y="214290"/>
            <a:ext cx="6643734" cy="307183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Batang" pitchFamily="18" charset="-127"/>
                <a:ea typeface="Batang" pitchFamily="18" charset="-127"/>
                <a:cs typeface="Aharoni" pitchFamily="2" charset="-79"/>
              </a:rPr>
              <a:t>Нетрадиционные способы рисования</a:t>
            </a:r>
            <a:endParaRPr lang="ru-RU" sz="3600" b="1" dirty="0">
              <a:solidFill>
                <a:srgbClr val="FFFF00"/>
              </a:solidFill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1026" name="Picture 2" descr="C:\Users\positronica\Desktop\56aa844e62a1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286123"/>
            <a:ext cx="4214810" cy="34290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u"/>
    <p:sndAc>
      <p:stSnd>
        <p:snd r:embed="rId2" name="drumroll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авнобедренный треугольник 1"/>
          <p:cNvSpPr/>
          <p:nvPr/>
        </p:nvSpPr>
        <p:spPr>
          <a:xfrm>
            <a:off x="714348" y="571480"/>
            <a:ext cx="3643338" cy="3286148"/>
          </a:xfrm>
          <a:prstGeom prst="triangle">
            <a:avLst>
              <a:gd name="adj" fmla="val 483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Чем хороши нетрадиционные </a:t>
            </a:r>
          </a:p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+mj-lt"/>
              </a:rPr>
              <a:t>техники  рисования?</a:t>
            </a:r>
            <a:endParaRPr lang="ru-RU" sz="2000" i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4786314" y="142852"/>
            <a:ext cx="4357686" cy="350046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Это –игра с бумагой, с красками,</a:t>
            </a:r>
          </a:p>
          <a:p>
            <a:pPr algn="ctr"/>
            <a:r>
              <a:rPr lang="ru-RU" dirty="0" smtClean="0">
                <a:solidFill>
                  <a:srgbClr val="0070C0"/>
                </a:solidFill>
              </a:rPr>
              <a:t>различными предметами.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7286644" y="4572008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714744" y="1428736"/>
            <a:ext cx="1714512" cy="221457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000100" y="4643446"/>
            <a:ext cx="1060704" cy="9144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7416" name="Picture 8" descr="C:\Users\positronica\Desktop\Фото-0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4071942"/>
            <a:ext cx="2166926" cy="1928806"/>
          </a:xfrm>
          <a:prstGeom prst="rect">
            <a:avLst/>
          </a:prstGeom>
          <a:noFill/>
        </p:spPr>
      </p:pic>
      <p:pic>
        <p:nvPicPr>
          <p:cNvPr id="17418" name="Picture 10" descr="C:\Users\positronica\Desktop\Фото-00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00826" y="4000504"/>
            <a:ext cx="2428892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laser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714744" y="1357298"/>
            <a:ext cx="5072098" cy="193899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Художественные материалы: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Гуашь, акварель, сангина, пастель, уголь, тушь, воск, мелки, кисти мягкие и жесткие, разные штампы, шаблоны, тычки, тампоны, соломинки, бумага разных размеров и оттенков и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др.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6386" name="Picture 2" descr="DSC028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42852"/>
            <a:ext cx="3071834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 descr="C:\Users\positronica\Desktop\Фото-000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3357562"/>
            <a:ext cx="4572032" cy="3143272"/>
          </a:xfrm>
          <a:prstGeom prst="rect">
            <a:avLst/>
          </a:prstGeom>
          <a:noFill/>
        </p:spPr>
      </p:pic>
      <p:pic>
        <p:nvPicPr>
          <p:cNvPr id="16388" name="Picture 4" descr="C:\Users\positronica\Desktop\56afcd5b0639d.jpg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3" y="3214686"/>
            <a:ext cx="3286147" cy="32861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357158" y="285728"/>
            <a:ext cx="314327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Новизна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предлагаемой работы заключается не столько в необычности,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нетрадиционности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используемых материалов, приемов и техник рисования: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Приемы: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Кляксография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Пальчиковая живопись,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Точечный рисунок,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Печатки,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Метод тычка,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Набрызг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Монотипия,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 сырому,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сколько в модульных преобразованиях образовательного процесса в группе, позволяющих повысить качество.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3" name="Picture 3" descr="C:\Users\positronica\Desktop\Фото-00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85728"/>
            <a:ext cx="4214842" cy="3071834"/>
          </a:xfrm>
          <a:prstGeom prst="rect">
            <a:avLst/>
          </a:prstGeom>
          <a:noFill/>
        </p:spPr>
      </p:pic>
      <p:pic>
        <p:nvPicPr>
          <p:cNvPr id="15364" name="Picture 4" descr="C:\Users\positronica\Desktop\фото из д.с\Фото-00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67158" y="3482578"/>
            <a:ext cx="4119618" cy="31611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edge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positronica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42852"/>
            <a:ext cx="393267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072198" y="1285860"/>
            <a:ext cx="27146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+mj-lt"/>
              </a:rPr>
              <a:t>Поверьте!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 </a:t>
            </a:r>
            <a:endParaRPr lang="ru-RU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+mj-lt"/>
              </a:rPr>
              <a:t>Изобразить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можно все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: 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и видимый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мир предметов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, людей, животных, и невидимый мир чувств – радость и горе, правду и ложь, добро и зло. </a:t>
            </a:r>
            <a:endParaRPr lang="ru-RU" dirty="0" smtClean="0">
              <a:solidFill>
                <a:srgbClr val="0070C0"/>
              </a:solidFill>
              <a:latin typeface="+mj-lt"/>
            </a:endParaRP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+mj-lt"/>
              </a:rPr>
              <a:t>Нужно </a:t>
            </a:r>
            <a:r>
              <a:rPr lang="ru-RU" dirty="0">
                <a:solidFill>
                  <a:srgbClr val="0070C0"/>
                </a:solidFill>
                <a:latin typeface="+mj-lt"/>
              </a:rPr>
              <a:t>видеть мир, прежде всего, с точки </a:t>
            </a:r>
            <a:r>
              <a:rPr lang="ru-RU" dirty="0" smtClean="0">
                <a:solidFill>
                  <a:srgbClr val="0070C0"/>
                </a:solidFill>
                <a:latin typeface="+mj-lt"/>
              </a:rPr>
              <a:t>зрения  красоты:    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прекрасно</a:t>
            </a:r>
            <a:r>
              <a:rPr lang="ru-RU" b="1" i="1" dirty="0">
                <a:solidFill>
                  <a:srgbClr val="0070C0"/>
                </a:solidFill>
                <a:latin typeface="+mj-lt"/>
              </a:rPr>
              <a:t>, красиво - безобразно; со вкусом – без </a:t>
            </a:r>
            <a:r>
              <a:rPr lang="ru-RU" b="1" i="1" dirty="0" smtClean="0">
                <a:solidFill>
                  <a:srgbClr val="0070C0"/>
                </a:solidFill>
                <a:latin typeface="+mj-lt"/>
              </a:rPr>
              <a:t>вкуса. </a:t>
            </a:r>
            <a:endParaRPr lang="ru-RU" b="1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4338" name="Picture 2" descr="C:\Users\positronica\Desktop\Фото-000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357562"/>
            <a:ext cx="3929090" cy="3214710"/>
          </a:xfrm>
          <a:prstGeom prst="rect">
            <a:avLst/>
          </a:prstGeom>
          <a:noFill/>
        </p:spPr>
      </p:pic>
      <p:pic>
        <p:nvPicPr>
          <p:cNvPr id="14340" name="Picture 4" descr="C:\Users\positronica\Desktop\Фото-000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1643050"/>
            <a:ext cx="2714644" cy="278608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80</TotalTime>
  <Words>186</Words>
  <Application>Microsoft Office PowerPoint</Application>
  <PresentationFormat>Экран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«Вся природа открывается чувству зрения посредством цвета» И.В.Гёте.    </vt:lpstr>
      <vt:lpstr>Слайд 2</vt:lpstr>
      <vt:lpstr>Слайд 3</vt:lpstr>
      <vt:lpstr>Слайд 4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positronica</dc:creator>
  <cp:lastModifiedBy>positronica</cp:lastModifiedBy>
  <cp:revision>9</cp:revision>
  <dcterms:created xsi:type="dcterms:W3CDTF">2016-08-06T15:24:43Z</dcterms:created>
  <dcterms:modified xsi:type="dcterms:W3CDTF">2016-08-31T17:36:00Z</dcterms:modified>
</cp:coreProperties>
</file>