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6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015-012-12-pedagogov-imejut-zvanie-Otlichnik-narodnogo-prosveschenija-Pochetnyj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>
          <a:xfrm>
            <a:off x="0" y="-435552"/>
            <a:ext cx="9724736" cy="72935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404664"/>
            <a:ext cx="7128792" cy="57675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Дымковская игрушка</a:t>
            </a:r>
            <a:endParaRPr lang="ru-RU" sz="36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7" name="Рисунок 6" descr="main_56054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196752"/>
            <a:ext cx="6699272" cy="411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79704" y="551723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Подготовила воспитатель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Сыроватская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О.В</a:t>
            </a:r>
            <a:r>
              <a:rPr lang="ru-RU" dirty="0" smtClean="0">
                <a:cs typeface="Aharoni" pitchFamily="2" charset="-79"/>
              </a:rPr>
              <a:t>.</a:t>
            </a:r>
            <a:endParaRPr lang="ru-RU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2-12-pedagogov-imejut-zvanie-Otlichnik-narodnogo-prosveschenija-Pochet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10123437" cy="7101408"/>
          </a:xfrm>
          <a:prstGeom prst="rect">
            <a:avLst/>
          </a:prstGeom>
        </p:spPr>
      </p:pic>
      <p:pic>
        <p:nvPicPr>
          <p:cNvPr id="3" name="Рисунок 2" descr="main_560544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2348880"/>
            <a:ext cx="583264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-5417"/>
            <a:ext cx="42862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Дымковская игрушка</a:t>
            </a:r>
            <a:r>
              <a:rPr lang="ru-RU" sz="2200" dirty="0" smtClean="0">
                <a:solidFill>
                  <a:srgbClr val="002060"/>
                </a:solidFill>
              </a:rPr>
              <a:t>—это один из русских народных глиняных промыслов. Возник в селе Дымково близь г. Вятка (ныне г. Киров). Мастера лепили из глины веселые игрушки, обжигали, сушили в печи.  Чаще всего использовали такие сюжеты : няни с детьми, водоноски, бараны с золотыми рогами, индюки, петухи, олени, молодые люди, скоморохи, барыни. Высушенные игрушки белили в белый цвет. И только после этого расписывали узорами. Такой игрушки, как дымковская больше нет, она одна такая. Яркая, нарядная дымковская игрушка стала своеобразным символом Вятской земли.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2-12-pedagogov-imejut-zvanie-Otlichnik-narodnogo-prosveschenija-Pochet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10094909" cy="6858000"/>
          </a:xfrm>
          <a:prstGeom prst="rect">
            <a:avLst/>
          </a:prstGeom>
        </p:spPr>
      </p:pic>
      <p:pic>
        <p:nvPicPr>
          <p:cNvPr id="3" name="Рисунок 2" descr="8f61189f703f8992df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32656"/>
            <a:ext cx="4312625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ontent_1448834157-d1588d54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268760"/>
            <a:ext cx="424847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4365104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Вот петух нарядный, весь такой он ладный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У большого петуха все расписаны бока.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Всех нарядом удивил, крылья важно распустил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2-12-pedagogov-imejut-zvanie-Otlichnik-narodnogo-prosveschenija-Pochet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0"/>
            <a:ext cx="1009490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980728"/>
            <a:ext cx="35283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Посмотрите, посмотрите...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Кони глиняные мчатся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На подставках что есть сил,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И за хвост не удержаться,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Если гриву упустил.</a:t>
            </a:r>
            <a:endParaRPr lang="ru-RU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050" name="AutoShape 2" descr="https://ds03.infourok.ru/uploads/ex/0801/00051110-8a08807c/hello_html_m215118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https://ds03.infourok.ru/uploads/ex/0801/00051110-8a08807c/hello_html_m215118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ds03.infourok.ru/uploads/ex/0801/00051110-8a08807c/hello_html_m2151189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ello_html_m215118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764704"/>
            <a:ext cx="5148064" cy="520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2-12-pedagogov-imejut-zvanie-Otlichnik-narodnogo-prosveschenija-Pochet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10094909" cy="6858000"/>
          </a:xfrm>
          <a:prstGeom prst="rect">
            <a:avLst/>
          </a:prstGeom>
        </p:spPr>
      </p:pic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32656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2-12-pedagogov-imejut-zvanie-Otlichnik-narodnogo-prosveschenija-Pochet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10094909" cy="6858000"/>
          </a:xfrm>
          <a:prstGeom prst="rect">
            <a:avLst/>
          </a:prstGeom>
        </p:spPr>
      </p:pic>
      <p:pic>
        <p:nvPicPr>
          <p:cNvPr id="3" name="Рисунок 2" descr="img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04664"/>
            <a:ext cx="802838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2-12-pedagogov-imejut-zvanie-Otlichnik-narodnogo-prosveschenija-Pochet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10094909" cy="6858000"/>
          </a:xfrm>
          <a:prstGeom prst="rect">
            <a:avLst/>
          </a:prstGeom>
        </p:spPr>
      </p:pic>
      <p:pic>
        <p:nvPicPr>
          <p:cNvPr id="3" name="Рисунок 2" descr="img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04664"/>
            <a:ext cx="871296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2-12-pedagogov-imejut-zvanie-Otlichnik-narodnogo-prosveschenija-Pochet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10094909" cy="6858000"/>
          </a:xfrm>
          <a:prstGeom prst="rect">
            <a:avLst/>
          </a:prstGeom>
        </p:spPr>
      </p:pic>
      <p:pic>
        <p:nvPicPr>
          <p:cNvPr id="3" name="Рисунок 2" descr="19940_html_m2ca1ece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32656"/>
            <a:ext cx="5976664" cy="6048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5-012-12-pedagogov-imejut-zvanie-Otlichnik-narodnogo-prosveschenija-Pochetn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1009490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1714488"/>
            <a:ext cx="9001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</a:t>
            </a:r>
            <a:endParaRPr lang="ru-RU" sz="6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93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Почемучки</cp:lastModifiedBy>
  <cp:revision>10</cp:revision>
  <dcterms:created xsi:type="dcterms:W3CDTF">2017-04-09T15:10:01Z</dcterms:created>
  <dcterms:modified xsi:type="dcterms:W3CDTF">2017-04-10T07:36:52Z</dcterms:modified>
</cp:coreProperties>
</file>