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9" r:id="rId2"/>
    <p:sldId id="261" r:id="rId3"/>
    <p:sldId id="297" r:id="rId4"/>
    <p:sldId id="293" r:id="rId5"/>
    <p:sldId id="267" r:id="rId6"/>
    <p:sldId id="268" r:id="rId7"/>
    <p:sldId id="281" r:id="rId8"/>
    <p:sldId id="275" r:id="rId9"/>
    <p:sldId id="283" r:id="rId10"/>
    <p:sldId id="286" r:id="rId11"/>
    <p:sldId id="285" r:id="rId12"/>
    <p:sldId id="278" r:id="rId13"/>
    <p:sldId id="273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4FFE7-4D35-4445-95C6-1907989F19A4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68AC-A123-4FC6-AEC5-A1767E6E3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0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68AC-A123-4FC6-AEC5-A1767E6E32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3874A-5E3D-4F08-89A0-BBDC3742907C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8A1B-7638-4559-BE79-3A03A3FC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0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4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румзь\Мои документы\Мои рисунки\river_tem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928670"/>
            <a:ext cx="6429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Travelling to London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726156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50"/>
          <p:cNvSpPr>
            <a:spLocks noChangeArrowheads="1"/>
          </p:cNvSpPr>
          <p:nvPr/>
        </p:nvSpPr>
        <p:spPr bwMode="auto">
          <a:xfrm>
            <a:off x="1633832" y="235614"/>
            <a:ext cx="12954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7" name="Picture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5947" y="294977"/>
            <a:ext cx="514351" cy="60642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858000" y="13652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500702"/>
            <a:ext cx="4267200" cy="1071570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St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James Park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214818"/>
            <a:ext cx="4267200" cy="1071570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Green Park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3438" y="5572140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d) Regent’s Park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43438" y="4214818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Hyde Park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44" y="1643050"/>
            <a:ext cx="4714908" cy="172612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00CC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is the largest park in London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DOOM4\Мои документы\Загрузки\грин пар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1918033" cy="1440000"/>
          </a:xfrm>
          <a:prstGeom prst="rect">
            <a:avLst/>
          </a:prstGeom>
          <a:noFill/>
        </p:spPr>
      </p:pic>
      <p:pic>
        <p:nvPicPr>
          <p:cNvPr id="1027" name="Picture 3" descr="C:\Documents and Settings\DOOM4\Мои документы\Загрузки\st james' p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928802"/>
            <a:ext cx="1928826" cy="1440000"/>
          </a:xfrm>
          <a:prstGeom prst="rect">
            <a:avLst/>
          </a:prstGeom>
          <a:noFill/>
        </p:spPr>
      </p:pic>
      <p:pic>
        <p:nvPicPr>
          <p:cNvPr id="1028" name="Picture 4" descr="C:\Documents and Settings\DOOM4\Мои документы\Загрузки\гайд пар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851429" cy="1440000"/>
          </a:xfrm>
          <a:prstGeom prst="rect">
            <a:avLst/>
          </a:prstGeom>
          <a:noFill/>
        </p:spPr>
      </p:pic>
      <p:pic>
        <p:nvPicPr>
          <p:cNvPr id="1029" name="Picture 5" descr="C:\Documents and Settings\DOOM4\Мои документы\Загрузки\риджент пар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928802"/>
            <a:ext cx="1857388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5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8" grpId="0" animBg="1"/>
      <p:bldP spid="76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726156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1643050"/>
            <a:ext cx="4714908" cy="172612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00CC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Where does the monarch of Great Britain live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Oval 50"/>
          <p:cNvSpPr>
            <a:spLocks noChangeArrowheads="1"/>
          </p:cNvSpPr>
          <p:nvPr/>
        </p:nvSpPr>
        <p:spPr bwMode="auto">
          <a:xfrm>
            <a:off x="1123920" y="297679"/>
            <a:ext cx="12954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7" name="Picture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19672" y="337367"/>
            <a:ext cx="514351" cy="60642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858000" y="13652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43438" y="5572140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d)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Houses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Parliament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43438" y="4214818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Buckingham Palace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20" y="5572140"/>
            <a:ext cx="4267200" cy="1071570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Westminster Abbey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72065" y="214290"/>
            <a:ext cx="1920338" cy="1440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072330" y="214290"/>
            <a:ext cx="1920337" cy="1440000"/>
          </a:xfrm>
          <a:prstGeom prst="rect">
            <a:avLst/>
          </a:prstGeom>
        </p:spPr>
      </p:pic>
      <p:pic>
        <p:nvPicPr>
          <p:cNvPr id="27" name="Рисунок 26" descr="Англия 4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928802"/>
            <a:ext cx="192882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72330" y="1928802"/>
            <a:ext cx="1920337" cy="1440000"/>
          </a:xfrm>
          <a:prstGeom prst="rect">
            <a:avLst/>
          </a:prstGeom>
        </p:spPr>
      </p:pic>
      <p:sp>
        <p:nvSpPr>
          <p:cNvPr id="2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20" y="4286256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The Tower of London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20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letter to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Stephen Wooding about your decision to visit London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напишите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вашем решении посетить Лондон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366963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785786" y="1071546"/>
            <a:ext cx="3571900" cy="400052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liked the lesson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can tell about London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4786314" y="1071546"/>
            <a:ext cx="3571900" cy="407196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liked the lesson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but I can’t tell about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photohumor.ru/_ph/14/2/893933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857364"/>
            <a:ext cx="1079500" cy="8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Q74yPbENexbfpFmo9_eERFex34oXmm8xV8sqs2uQWFgZXQYo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114300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letter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say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topic we are going to discuss.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Dear friends,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I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hope you are well. I am fine.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Soon, summer holidays will start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I have some news for you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would like to invite you to London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July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hope you will accept my invitation and spend a good time visiting a lot of interesting places of interest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Write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 soon.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Your pen-friend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Jess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240\Desktop\Новая папка\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357694"/>
            <a:ext cx="3456384" cy="19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these pictures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places of interest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you’ve seen watching the video about London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ОМЕ\Pictures\букингемский двор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711"/>
            <a:ext cx="3056304" cy="1850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283968" y="1988763"/>
            <a:ext cx="417646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Trafalgar Square</a:t>
            </a:r>
            <a:endParaRPr lang="ru-RU" sz="2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0914" y="2744832"/>
            <a:ext cx="417646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Buckingham Palace</a:t>
            </a:r>
            <a:endParaRPr lang="ru-RU" sz="2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4865" y="3407025"/>
            <a:ext cx="417646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British Museum</a:t>
            </a:r>
            <a:endParaRPr lang="ru-RU" sz="2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звук 14">
            <a:hlinkClick r:id="" action="ppaction://noaction" highlightClick="1">
              <a:snd r:embed="rId3" name="camera.wav"/>
            </a:hlinkClick>
          </p:cNvPr>
          <p:cNvSpPr/>
          <p:nvPr/>
        </p:nvSpPr>
        <p:spPr>
          <a:xfrm>
            <a:off x="4716016" y="2713662"/>
            <a:ext cx="3168352" cy="576000"/>
          </a:xfrm>
          <a:prstGeom prst="actionButtonSound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C:\Users\НОМЕ\Pictures\здание парламента -вестминстерское аббатство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8" y="4270993"/>
            <a:ext cx="3056303" cy="1975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Скругленный прямоугольник 16"/>
          <p:cNvSpPr/>
          <p:nvPr/>
        </p:nvSpPr>
        <p:spPr>
          <a:xfrm>
            <a:off x="4320480" y="4321604"/>
            <a:ext cx="4166898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Houses of Parliament</a:t>
            </a:r>
            <a:endParaRPr lang="ru-RU" sz="2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20480" y="5090997"/>
            <a:ext cx="4166898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Tower of London</a:t>
            </a:r>
            <a:endParaRPr lang="ru-RU" sz="2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20480" y="5815604"/>
            <a:ext cx="4166898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Westminster Abbey</a:t>
            </a:r>
            <a:endParaRPr lang="ru-RU" sz="2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>
              <a:snd r:embed="rId3" name="camera.wav"/>
            </a:hlinkClick>
          </p:cNvPr>
          <p:cNvSpPr/>
          <p:nvPr/>
        </p:nvSpPr>
        <p:spPr>
          <a:xfrm>
            <a:off x="8182676" y="319833"/>
            <a:ext cx="754384" cy="1042416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2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ОМЕ\Pictures\800px-London_Ey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8" y="1890012"/>
            <a:ext cx="26939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0" name="Picture 2" descr="C:\Users\НОМЕ\Pictures\лондонский тауэ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8" y="4261048"/>
            <a:ext cx="279096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4139952" y="1890012"/>
            <a:ext cx="3888431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Piccadilly Circus</a:t>
            </a:r>
            <a:endParaRPr lang="ru-RU" sz="2400" b="1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2553190"/>
            <a:ext cx="3888431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Trafalgar Square</a:t>
            </a:r>
            <a:endParaRPr lang="ru-RU" sz="2400" b="1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58188" y="3195951"/>
            <a:ext cx="3888431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London Eye</a:t>
            </a:r>
            <a:endParaRPr lang="ru-RU" sz="2400" b="1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92030" y="4261048"/>
            <a:ext cx="3888431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Tower Bridge</a:t>
            </a:r>
            <a:endParaRPr lang="ru-RU" sz="2400" b="1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92030" y="4905659"/>
            <a:ext cx="3888431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Tower of London</a:t>
            </a:r>
            <a:endParaRPr lang="ru-RU" sz="2400" b="1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03311" y="5661248"/>
            <a:ext cx="3888431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iver Thames</a:t>
            </a:r>
            <a:endParaRPr lang="ru-RU" sz="2400" b="1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4" name="camera.wav"/>
            </a:hlinkClick>
          </p:cNvPr>
          <p:cNvSpPr/>
          <p:nvPr/>
        </p:nvSpPr>
        <p:spPr>
          <a:xfrm>
            <a:off x="7778055" y="487231"/>
            <a:ext cx="1042416" cy="1042416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914" y="408275"/>
            <a:ext cx="8181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these pictures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Name the places of interest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you’ve seen watching the video about London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37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in pairs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Make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a dialogue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042" y="142873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Hello! We’d like to visit the Tower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07167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can we get there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643182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I’m your guide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I’ll show you around London today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 would you like to go first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64331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very much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428625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far from here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478632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can get there by bus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hope you’ll enjoy your travelling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578645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are welcome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Have a nice day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357298"/>
            <a:ext cx="62864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071678"/>
            <a:ext cx="62864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2857496"/>
            <a:ext cx="62864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643314"/>
            <a:ext cx="62864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4286256"/>
            <a:ext cx="62864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5000636"/>
            <a:ext cx="62864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786454"/>
            <a:ext cx="62864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28662" y="2857496"/>
            <a:ext cx="25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queen-Elizabe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9" y="1571612"/>
            <a:ext cx="1428759" cy="1440000"/>
          </a:xfrm>
          <a:prstGeom prst="rect">
            <a:avLst/>
          </a:prstGeom>
          <a:ln w="25400"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Choose the correct answer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using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Present Simple Tense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785926"/>
            <a:ext cx="73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Queen of Great Britain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Buckingham Palace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a) live    b) lives      c) is living     d) will live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4929198"/>
            <a:ext cx="1500199" cy="1357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521495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lot of people in London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by a double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decker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bus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a) go      b) goes        c) are going        d) will go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3286124"/>
            <a:ext cx="1571636" cy="1357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3286124"/>
            <a:ext cx="7143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Big Ben is a famous clock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deep tone and you can hear it every hour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have     b) has        c) is having       d) will have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72074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… to visit Trafalgar Square.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like    b) liked    c) likes    d) will like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Trafalgar Squa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4857760"/>
            <a:ext cx="1500198" cy="1080000"/>
          </a:xfrm>
          <a:prstGeom prst="rect">
            <a:avLst/>
          </a:prstGeom>
          <a:noFill/>
          <a:ln/>
        </p:spPr>
      </p:pic>
      <p:pic>
        <p:nvPicPr>
          <p:cNvPr id="5" name="Picture 7" descr="Oxford_Street_December_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3429000"/>
            <a:ext cx="1571636" cy="10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342900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 tourists usually … a lot of souvenirs in Oxford Street.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buy   b) buys  c) is buying   d) bought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The Thames"/>
          <p:cNvPicPr>
            <a:picLocks noChangeAspect="1" noChangeArrowheads="1"/>
          </p:cNvPicPr>
          <p:nvPr/>
        </p:nvPicPr>
        <p:blipFill>
          <a:blip r:embed="rId4" cstate="print">
            <a:lum bright="30000" contrast="6000"/>
          </a:blip>
          <a:srcRect/>
          <a:stretch>
            <a:fillRect/>
          </a:stretch>
        </p:blipFill>
        <p:spPr bwMode="auto">
          <a:xfrm>
            <a:off x="714348" y="571480"/>
            <a:ext cx="144022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298" y="714356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… lots of places to visit in London.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  b) is    c) am      d) will be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4" descr="Темз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48" y="1928802"/>
            <a:ext cx="1500198" cy="1080000"/>
          </a:xfrm>
          <a:prstGeom prst="rect">
            <a:avLst/>
          </a:prstGeo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2643174" y="207167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Every year my friend … to London.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go   b) goes  c) will go   d) is going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WELCOME TO LONDON</a:t>
            </a:r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map_london_m_cir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74706"/>
            <a:ext cx="8678893" cy="5526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428736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Give a talk on London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Remember to discuss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what imagine when you think of London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why people travel to London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what places in London you would like to visit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726156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1500174"/>
            <a:ext cx="4714908" cy="172612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00CC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river does London stand on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858000" y="13652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7" name="Содержимое 3" descr="C:\Documents and Settings\хрумзь\Мои документы\Мои рисунки\river_temz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8604"/>
            <a:ext cx="36814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3438" y="5572140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d) The Severn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3438" y="4214818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c)The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Trent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14282" y="4214818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The Thames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4282" y="5572140"/>
            <a:ext cx="4267200" cy="1081094"/>
          </a:xfrm>
          <a:prstGeom prst="flowChartPreparati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81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The Potomac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50"/>
          <p:cNvSpPr>
            <a:spLocks noChangeArrowheads="1"/>
          </p:cNvSpPr>
          <p:nvPr/>
        </p:nvSpPr>
        <p:spPr bwMode="auto">
          <a:xfrm>
            <a:off x="1633526" y="214290"/>
            <a:ext cx="12954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21" name="Picture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7533" y="253977"/>
            <a:ext cx="514351" cy="60642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19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2485C"/>
      </a:accent1>
      <a:accent2>
        <a:srgbClr val="0F6FC6"/>
      </a:accent2>
      <a:accent3>
        <a:srgbClr val="00B0F0"/>
      </a:accent3>
      <a:accent4>
        <a:srgbClr val="00B0F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sz="5400" b="1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545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Read the letter and say what topic we are going to discuss.   </vt:lpstr>
      <vt:lpstr> Look at these pictures. Name the places of interest,  which you’ve seen watching the video about London. </vt:lpstr>
      <vt:lpstr>Презентация PowerPoint</vt:lpstr>
      <vt:lpstr>Презентация PowerPoint</vt:lpstr>
      <vt:lpstr>Презентация PowerPoint</vt:lpstr>
      <vt:lpstr>Презентация PowerPoint</vt:lpstr>
      <vt:lpstr>WELCOME TO LONDON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to London</dc:title>
  <dc:creator>USER</dc:creator>
  <cp:lastModifiedBy>НОМЕ</cp:lastModifiedBy>
  <cp:revision>170</cp:revision>
  <dcterms:created xsi:type="dcterms:W3CDTF">2013-02-02T09:08:35Z</dcterms:created>
  <dcterms:modified xsi:type="dcterms:W3CDTF">2017-06-05T07:55:09Z</dcterms:modified>
</cp:coreProperties>
</file>