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6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99873D-E34A-40F3-A065-2DD7FA58B258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Нестандартное оборудование по физкультуре в детском саду. </a:t>
            </a:r>
            <a:r>
              <a:rPr lang="ru-RU" dirty="0" err="1" smtClean="0">
                <a:solidFill>
                  <a:schemeClr val="tx1"/>
                </a:solidFill>
              </a:rPr>
              <a:t>Фотоэкскурсия</a:t>
            </a:r>
            <a:r>
              <a:rPr lang="ru-RU" dirty="0" smtClean="0">
                <a:solidFill>
                  <a:schemeClr val="tx1"/>
                </a:solidFill>
              </a:rPr>
              <a:t> в спортивный уголок группы раннего возраста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951" y="382107"/>
            <a:ext cx="7286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Вертикосский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 №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32040" y="5442269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Оформила: воспитатель Баранова Г.А.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412776"/>
            <a:ext cx="7310437" cy="50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0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</p:spPr>
      </p:pic>
    </p:spTree>
    <p:extLst>
      <p:ext uri="{BB962C8B-B14F-4D97-AF65-F5344CB8AC3E}">
        <p14:creationId xmlns:p14="http://schemas.microsoft.com/office/powerpoint/2010/main" val="9912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181" y="2440551"/>
            <a:ext cx="4124536" cy="274890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1929" y="2405529"/>
            <a:ext cx="4212469" cy="2808312"/>
          </a:xfrm>
        </p:spPr>
      </p:pic>
    </p:spTree>
    <p:extLst>
      <p:ext uri="{BB962C8B-B14F-4D97-AF65-F5344CB8AC3E}">
        <p14:creationId xmlns:p14="http://schemas.microsoft.com/office/powerpoint/2010/main" val="18135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8780"/>
            <a:ext cx="8352928" cy="568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768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34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 Нестандартное оборудование по физкультуре в детском саду. Фотоэкскурсия в спортивный уголок группы раннего возраста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2017-01-31T15:30:59Z</dcterms:created>
  <dcterms:modified xsi:type="dcterms:W3CDTF">2017-05-25T15:52:33Z</dcterms:modified>
</cp:coreProperties>
</file>