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93" r:id="rId2"/>
    <p:sldId id="257" r:id="rId3"/>
    <p:sldId id="256" r:id="rId4"/>
    <p:sldId id="258" r:id="rId5"/>
    <p:sldId id="273" r:id="rId6"/>
    <p:sldId id="274" r:id="rId7"/>
    <p:sldId id="276" r:id="rId8"/>
    <p:sldId id="275" r:id="rId9"/>
    <p:sldId id="281" r:id="rId10"/>
    <p:sldId id="262" r:id="rId11"/>
    <p:sldId id="282" r:id="rId12"/>
    <p:sldId id="283" r:id="rId13"/>
    <p:sldId id="292" r:id="rId14"/>
    <p:sldId id="291" r:id="rId15"/>
    <p:sldId id="279" r:id="rId16"/>
    <p:sldId id="260" r:id="rId17"/>
    <p:sldId id="280" r:id="rId18"/>
    <p:sldId id="288" r:id="rId19"/>
    <p:sldId id="263" r:id="rId20"/>
    <p:sldId id="277" r:id="rId21"/>
    <p:sldId id="289" r:id="rId22"/>
    <p:sldId id="261" r:id="rId23"/>
    <p:sldId id="268" r:id="rId24"/>
    <p:sldId id="269" r:id="rId25"/>
    <p:sldId id="267" r:id="rId26"/>
    <p:sldId id="271" r:id="rId27"/>
    <p:sldId id="272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0B3C7-5499-4975-A9E5-4BD2A37D0F0F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6FB45-6DFE-4514-961C-9E87BB6EE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5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Презентация к уроку по теме «Тебе следует обратиться к врачу» (6 класс УМК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974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вы  думаете о врачах? Нужно</a:t>
            </a:r>
            <a:r>
              <a:rPr lang="ru-RU" baseline="0" dirty="0" smtClean="0"/>
              <a:t> ли ходить к врачам?</a:t>
            </a:r>
            <a:endParaRPr lang="ru-RU" dirty="0" smtClean="0"/>
          </a:p>
          <a:p>
            <a:r>
              <a:rPr lang="en-US" dirty="0" smtClean="0"/>
              <a:t>T: Let`s discuss</a:t>
            </a:r>
            <a:r>
              <a:rPr lang="en-US" baseline="0" dirty="0" smtClean="0"/>
              <a:t> . What do you think about doctors? </a:t>
            </a:r>
            <a:r>
              <a:rPr lang="ru-RU" dirty="0" smtClean="0"/>
              <a:t>Учащиеся дискуссируют . Они</a:t>
            </a:r>
            <a:r>
              <a:rPr lang="ru-RU" baseline="0" dirty="0" smtClean="0"/>
              <a:t> высказывают свое мнение, вспоминая предыдущий урок  Учащиеся делятся на 3 группы, ответив на вопросы 1)</a:t>
            </a:r>
            <a:r>
              <a:rPr lang="en-US" baseline="0" dirty="0" smtClean="0"/>
              <a:t>Who thinks that doctors help us much? 2) Who doesn`t like going to the doctors? 3) Who wants to be a doctor  in the future and help people?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07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Блиц –опрос</a:t>
            </a:r>
            <a:r>
              <a:rPr lang="ru-RU" baseline="0" dirty="0" smtClean="0"/>
              <a:t> участников  3 групп</a:t>
            </a:r>
            <a:r>
              <a:rPr lang="en-US" baseline="0" dirty="0" smtClean="0"/>
              <a:t> T: DO KNOW WHAT KIND OF DOCTOR THIS WOMAN IS?</a:t>
            </a:r>
            <a:r>
              <a:rPr lang="ru-RU" baseline="0" dirty="0" smtClean="0"/>
              <a:t> Знаете ли вы этих специалистов?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908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Блиц-опрос участников групп </a:t>
            </a:r>
            <a:r>
              <a:rPr lang="en-US" dirty="0" smtClean="0"/>
              <a:t> T:</a:t>
            </a:r>
            <a:r>
              <a:rPr lang="en-US" baseline="0" dirty="0" smtClean="0"/>
              <a:t> What kind of doctor is he?</a:t>
            </a:r>
            <a:r>
              <a:rPr lang="ru-RU" baseline="0" dirty="0" smtClean="0"/>
              <a:t> Какой это врач? Какая у него специализация?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74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Блиц- опрос участников</a:t>
            </a:r>
            <a:r>
              <a:rPr lang="ru-RU" baseline="0" dirty="0" smtClean="0"/>
              <a:t>  1 и2 групп</a:t>
            </a:r>
            <a:r>
              <a:rPr lang="en-US" baseline="0" dirty="0" smtClean="0"/>
              <a:t> T: DO YOU KNOW HOW DO WE CALL THIS DOCTOR?</a:t>
            </a:r>
            <a:r>
              <a:rPr lang="ru-RU" baseline="0" dirty="0" smtClean="0"/>
              <a:t> Как  называют этого врача и что он лечит?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159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T:</a:t>
            </a:r>
            <a:r>
              <a:rPr lang="en-US" baseline="0" dirty="0" smtClean="0"/>
              <a:t> The 1</a:t>
            </a:r>
            <a:r>
              <a:rPr lang="en-US" baseline="30000" dirty="0" smtClean="0"/>
              <a:t>st</a:t>
            </a:r>
            <a:r>
              <a:rPr lang="en-US" baseline="0" dirty="0" smtClean="0"/>
              <a:t> and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groups  are going to do role play  </a:t>
            </a:r>
            <a:r>
              <a:rPr lang="ru-RU" dirty="0" smtClean="0"/>
              <a:t>1</a:t>
            </a:r>
            <a:r>
              <a:rPr lang="ru-RU" baseline="0" dirty="0" smtClean="0"/>
              <a:t> и2 группы получают задание « Ролевая игра»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6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T;</a:t>
            </a:r>
            <a:r>
              <a:rPr lang="en-US" baseline="0" dirty="0" smtClean="0"/>
              <a:t>  The 1</a:t>
            </a:r>
            <a:r>
              <a:rPr lang="en-US" baseline="30000" dirty="0" smtClean="0"/>
              <a:t>st</a:t>
            </a:r>
            <a:r>
              <a:rPr lang="en-US" baseline="0" dirty="0" smtClean="0"/>
              <a:t> situation “A medical check”   </a:t>
            </a:r>
            <a:r>
              <a:rPr lang="ru-RU" dirty="0" smtClean="0"/>
              <a:t>Участники 1 и 2 </a:t>
            </a:r>
            <a:r>
              <a:rPr lang="ru-RU" baseline="0" dirty="0" smtClean="0"/>
              <a:t> группы</a:t>
            </a:r>
            <a:r>
              <a:rPr lang="ru-RU" dirty="0" smtClean="0"/>
              <a:t> разыгрывают ситуацию</a:t>
            </a:r>
            <a:r>
              <a:rPr lang="ru-RU" baseline="0" dirty="0" smtClean="0"/>
              <a:t> «Медицинский осмотр»</a:t>
            </a:r>
          </a:p>
          <a:p>
            <a:r>
              <a:rPr lang="en-US" baseline="0" dirty="0" smtClean="0"/>
              <a:t>Doctor ? Have ever had a headache?</a:t>
            </a:r>
          </a:p>
          <a:p>
            <a:r>
              <a:rPr lang="en-US" baseline="0" dirty="0" smtClean="0"/>
              <a:t>Patient: No, I haven`t</a:t>
            </a:r>
          </a:p>
          <a:p>
            <a:r>
              <a:rPr lang="en-US" baseline="0" dirty="0" smtClean="0"/>
              <a:t>D: Have ever had a sore throat?</a:t>
            </a:r>
          </a:p>
          <a:p>
            <a:r>
              <a:rPr lang="en-US" baseline="0" dirty="0" smtClean="0"/>
              <a:t>P: No, I haven`t</a:t>
            </a:r>
          </a:p>
          <a:p>
            <a:r>
              <a:rPr lang="en-US" baseline="0" dirty="0" smtClean="0"/>
              <a:t>D: Have you ever had </a:t>
            </a:r>
            <a:r>
              <a:rPr lang="en-US" baseline="0" dirty="0" err="1" smtClean="0"/>
              <a:t>appendicitic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P: N, I haven`t</a:t>
            </a:r>
          </a:p>
          <a:p>
            <a:r>
              <a:rPr lang="en-US" baseline="0" dirty="0" smtClean="0"/>
              <a:t>D: Has your heart ever hurt you?</a:t>
            </a:r>
          </a:p>
          <a:p>
            <a:r>
              <a:rPr lang="en-US" baseline="0" dirty="0" smtClean="0"/>
              <a:t>P: No, it hasn`t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2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Участники 1и2</a:t>
            </a:r>
            <a:r>
              <a:rPr lang="ru-RU" baseline="0" dirty="0" smtClean="0"/>
              <a:t>  групп</a:t>
            </a:r>
            <a:r>
              <a:rPr lang="ru-RU" dirty="0" smtClean="0"/>
              <a:t> разыгрывают</a:t>
            </a:r>
            <a:r>
              <a:rPr lang="ru-RU" baseline="0" dirty="0" smtClean="0"/>
              <a:t> ситуацию</a:t>
            </a:r>
            <a:endParaRPr lang="en-US" baseline="0" dirty="0" smtClean="0"/>
          </a:p>
          <a:p>
            <a:r>
              <a:rPr lang="en-US" baseline="0" dirty="0" smtClean="0"/>
              <a:t>D: What`s the matter with you?</a:t>
            </a:r>
          </a:p>
          <a:p>
            <a:r>
              <a:rPr lang="en-US" baseline="0" dirty="0" smtClean="0"/>
              <a:t>P: I have a terrible sore throat.</a:t>
            </a:r>
          </a:p>
          <a:p>
            <a:r>
              <a:rPr lang="en-US" baseline="0" dirty="0" smtClean="0"/>
              <a:t>D: Open your mouth, please</a:t>
            </a:r>
          </a:p>
          <a:p>
            <a:r>
              <a:rPr lang="en-US" baseline="0" dirty="0" smtClean="0"/>
              <a:t>Well, you have tonsillitis</a:t>
            </a:r>
          </a:p>
          <a:p>
            <a:r>
              <a:rPr lang="en-US" baseline="0" dirty="0" smtClean="0"/>
              <a:t>You must not go to school. And you should take this medicine</a:t>
            </a:r>
          </a:p>
          <a:p>
            <a:r>
              <a:rPr lang="en-US" baseline="0" dirty="0" smtClean="0"/>
              <a:t>P: Thank you? doctor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09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T:</a:t>
            </a:r>
            <a:r>
              <a:rPr lang="en-US" baseline="0" dirty="0" smtClean="0"/>
              <a:t> The next situation is “At the dentist” </a:t>
            </a:r>
            <a:r>
              <a:rPr lang="ru-RU" dirty="0" smtClean="0"/>
              <a:t>Участники команд разыгрывают ситуацию</a:t>
            </a:r>
            <a:endParaRPr lang="en-US" dirty="0" smtClean="0"/>
          </a:p>
          <a:p>
            <a:r>
              <a:rPr lang="en-US" dirty="0" smtClean="0"/>
              <a:t>D:</a:t>
            </a:r>
            <a:r>
              <a:rPr lang="en-US" baseline="0" dirty="0" smtClean="0"/>
              <a:t> What`s the matter?</a:t>
            </a:r>
          </a:p>
          <a:p>
            <a:r>
              <a:rPr lang="en-US" baseline="0" dirty="0" smtClean="0"/>
              <a:t>P: I have a terrible toothache!</a:t>
            </a:r>
          </a:p>
          <a:p>
            <a:r>
              <a:rPr lang="en-US" baseline="0" dirty="0" smtClean="0"/>
              <a:t>D: Let me </a:t>
            </a:r>
            <a:r>
              <a:rPr lang="en-US" baseline="0" dirty="0" err="1" smtClean="0"/>
              <a:t>see.Open</a:t>
            </a:r>
            <a:r>
              <a:rPr lang="en-US" baseline="0" dirty="0" smtClean="0"/>
              <a:t> your mouth  Which tooth hurts you?</a:t>
            </a:r>
          </a:p>
          <a:p>
            <a:r>
              <a:rPr lang="en-US" baseline="0" dirty="0" smtClean="0"/>
              <a:t>P:  This one.</a:t>
            </a:r>
          </a:p>
          <a:p>
            <a:r>
              <a:rPr lang="en-US" baseline="0" dirty="0" smtClean="0"/>
              <a:t>D: You should treat it. Do you clean your teeth regularly?</a:t>
            </a:r>
          </a:p>
          <a:p>
            <a:r>
              <a:rPr lang="en-US" baseline="0" dirty="0" smtClean="0"/>
              <a:t>P: No, not regularly</a:t>
            </a:r>
          </a:p>
          <a:p>
            <a:r>
              <a:rPr lang="en-US" baseline="0" dirty="0" smtClean="0"/>
              <a:t>D: Too bad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42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T: the 3</a:t>
            </a:r>
            <a:r>
              <a:rPr lang="en-US" baseline="30000" dirty="0" smtClean="0"/>
              <a:t>rd</a:t>
            </a:r>
            <a:r>
              <a:rPr lang="en-US" dirty="0" smtClean="0"/>
              <a:t> group will  have to</a:t>
            </a:r>
            <a:r>
              <a:rPr lang="en-US" baseline="0" dirty="0" smtClean="0"/>
              <a:t> write the Healthy Tips.  </a:t>
            </a:r>
            <a:r>
              <a:rPr lang="ru-RU" dirty="0" smtClean="0"/>
              <a:t>3</a:t>
            </a:r>
            <a:r>
              <a:rPr lang="ru-RU" baseline="0" dirty="0" smtClean="0"/>
              <a:t> группа получает задание написать вопросы и советы как оставаться здоровым. Учащиеся добавляют к презентации урока свои советы и иллюстрируют их.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23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Участники</a:t>
            </a:r>
            <a:r>
              <a:rPr lang="en-US" dirty="0" smtClean="0"/>
              <a:t> 1 </a:t>
            </a:r>
            <a:r>
              <a:rPr lang="ru-RU" dirty="0" smtClean="0"/>
              <a:t>и</a:t>
            </a:r>
            <a:r>
              <a:rPr lang="ru-RU" baseline="0" dirty="0" smtClean="0"/>
              <a:t> 2 </a:t>
            </a:r>
            <a:r>
              <a:rPr lang="ru-RU" dirty="0" smtClean="0"/>
              <a:t> групп</a:t>
            </a:r>
            <a:r>
              <a:rPr lang="ru-RU" baseline="0" dirty="0" smtClean="0"/>
              <a:t> </a:t>
            </a:r>
            <a:r>
              <a:rPr lang="ru-RU" dirty="0" smtClean="0"/>
              <a:t> по очереди отвечают на</a:t>
            </a:r>
            <a:r>
              <a:rPr lang="ru-RU" baseline="0" dirty="0" smtClean="0"/>
              <a:t> вопрос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69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T:</a:t>
            </a:r>
            <a:r>
              <a:rPr lang="en-US" baseline="0" dirty="0" smtClean="0"/>
              <a:t> Look at the  screen, read the English  proverb b say what we are going to talk about today. Who help us when we have  some health problems?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baseline="0" dirty="0" smtClean="0"/>
              <a:t>. </a:t>
            </a:r>
            <a:r>
              <a:rPr lang="ru-RU" dirty="0" smtClean="0"/>
              <a:t>Учитель просит учащихся прочитать  английскую пословицу и определить тему урока</a:t>
            </a:r>
            <a:r>
              <a:rPr lang="en-US" baseline="0" dirty="0" smtClean="0"/>
              <a:t> </a:t>
            </a:r>
            <a:r>
              <a:rPr lang="ru-RU" baseline="0" dirty="0" smtClean="0"/>
              <a:t>«Здоровье главнее богатства</a:t>
            </a:r>
            <a:r>
              <a:rPr lang="ru-RU" baseline="0" dirty="0" smtClean="0"/>
              <a:t>»  Кто помогает нам когда мы заболеваем 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62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Участники</a:t>
            </a:r>
            <a:r>
              <a:rPr lang="ru-RU" baseline="0" dirty="0" smtClean="0"/>
              <a:t> 3  группы </a:t>
            </a:r>
            <a:r>
              <a:rPr lang="ru-RU" dirty="0" smtClean="0"/>
              <a:t> по очереди отвечают на вопрос.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83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T:</a:t>
            </a:r>
            <a:r>
              <a:rPr lang="en-US" baseline="0" dirty="0" smtClean="0"/>
              <a:t> Now let`s  see the project of the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group . </a:t>
            </a:r>
            <a:r>
              <a:rPr lang="ru-RU" dirty="0" smtClean="0"/>
              <a:t>Участники</a:t>
            </a:r>
            <a:r>
              <a:rPr lang="ru-RU" baseline="0" dirty="0" smtClean="0"/>
              <a:t> 3 группы представляют свои мини-проект «Советы для здоровых детей»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72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Участники 3</a:t>
            </a:r>
            <a:r>
              <a:rPr lang="ru-RU" baseline="0" dirty="0" smtClean="0"/>
              <a:t> группы демонстрируют вопросы и советы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53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Мини-проект 3 группы Учащиеся дают совет своим одноклассникам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6279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Учащиеся 3 группы дают совет своим</a:t>
            </a:r>
            <a:r>
              <a:rPr lang="ru-RU" baseline="0" dirty="0" smtClean="0"/>
              <a:t> одноклассникам.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924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Участники</a:t>
            </a:r>
            <a:r>
              <a:rPr lang="ru-RU" baseline="0" dirty="0" smtClean="0"/>
              <a:t> 3 группы дают советы своим  одноклассникам: «Ешьте больше  овощей и фруктов!»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60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Учащиеся дают</a:t>
            </a:r>
            <a:r>
              <a:rPr lang="ru-RU" baseline="0" dirty="0" smtClean="0"/>
              <a:t> </a:t>
            </a:r>
            <a:r>
              <a:rPr lang="ru-RU" dirty="0" smtClean="0"/>
              <a:t> советы одноклассникам «Чистите</a:t>
            </a:r>
            <a:r>
              <a:rPr lang="ru-RU" baseline="0" dirty="0" smtClean="0"/>
              <a:t> зубы регулярно!»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670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Рефлексия. Учащиеся оценивают себя и работу группы . Учитель спрашивает, понравился ли им урок и что было интересным и полезным, чему они научились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279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Учитель  завершает урок </a:t>
            </a:r>
            <a:r>
              <a:rPr lang="ru-RU" baseline="0" dirty="0" smtClean="0"/>
              <a:t> просит вспомнить об английской пословице, прозвучавшей в начале урока и </a:t>
            </a:r>
            <a:r>
              <a:rPr lang="ru-RU" dirty="0" smtClean="0"/>
              <a:t> обращая внимание еще на одну английскую пословицу,</a:t>
            </a:r>
            <a:r>
              <a:rPr lang="ru-RU" baseline="0" dirty="0" smtClean="0"/>
              <a:t> и просит дать  ее смысл на русском. Затем он</a:t>
            </a:r>
            <a:r>
              <a:rPr lang="ru-RU" dirty="0" smtClean="0"/>
              <a:t> прощается с учениками. Учитель</a:t>
            </a:r>
            <a:r>
              <a:rPr lang="ru-RU" baseline="0" dirty="0" smtClean="0"/>
              <a:t> благодарит учащихся за активность на уроке , </a:t>
            </a:r>
            <a:r>
              <a:rPr lang="ru-RU" baseline="0" dirty="0" err="1" smtClean="0"/>
              <a:t>пощается</a:t>
            </a:r>
            <a:r>
              <a:rPr lang="ru-RU" baseline="0" dirty="0" smtClean="0"/>
              <a:t> и желает им здоровья.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38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Учитель</a:t>
            </a:r>
            <a:r>
              <a:rPr lang="ru-RU" baseline="0" dirty="0" smtClean="0"/>
              <a:t> просит учащихся определить  цели и задачи урока. Как правильно вести себя на приеме у врача, если они окажутся  не в России.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43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«Ты здоровый </a:t>
            </a:r>
            <a:r>
              <a:rPr lang="ru-RU" dirty="0" err="1" smtClean="0"/>
              <a:t>ребенок?»Учащиеся</a:t>
            </a:r>
            <a:r>
              <a:rPr lang="ru-RU" dirty="0" smtClean="0"/>
              <a:t> отвечают на вопрос учителя,</a:t>
            </a:r>
            <a:r>
              <a:rPr lang="ru-RU" baseline="0" dirty="0" smtClean="0"/>
              <a:t> считают ли они себя здоровыми. Если да, то почему и наоборот.</a:t>
            </a:r>
            <a:endParaRPr lang="en-US" baseline="0" dirty="0" smtClean="0"/>
          </a:p>
          <a:p>
            <a:r>
              <a:rPr lang="en-US" baseline="0" dirty="0" smtClean="0"/>
              <a:t>P: Yes, I`m. I think  I`m a healthy kid. No, I`m not  I often have a headache( toothache, earache…)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173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T:</a:t>
            </a:r>
            <a:r>
              <a:rPr lang="en-US" baseline="0" dirty="0" smtClean="0"/>
              <a:t> What health problems you might have if you eat too much sweets? …</a:t>
            </a:r>
          </a:p>
          <a:p>
            <a:r>
              <a:rPr lang="ru-RU" dirty="0" smtClean="0"/>
              <a:t>Учащиеся</a:t>
            </a:r>
            <a:r>
              <a:rPr lang="ru-RU" baseline="0" dirty="0" smtClean="0"/>
              <a:t> получают индивидуальные  задания с вопросами</a:t>
            </a:r>
            <a:r>
              <a:rPr lang="ru-RU" dirty="0" smtClean="0"/>
              <a:t> </a:t>
            </a:r>
            <a:r>
              <a:rPr lang="ru-RU" baseline="0" dirty="0" smtClean="0"/>
              <a:t> по теме «Какие проблемы со здоровьем могут  возникнуть, если….  , например, есть много конфет и пирожных , много чипсов и гамбургеров, не мыть руки перед едой и </a:t>
            </a:r>
            <a:r>
              <a:rPr lang="ru-RU" baseline="0" dirty="0" err="1" smtClean="0"/>
              <a:t>т.д</a:t>
            </a:r>
            <a:r>
              <a:rPr lang="ru-RU" baseline="0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4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T:  Now  do pair work, please. What health problems do these girls have ?  Ask each other in turn. </a:t>
            </a:r>
            <a:r>
              <a:rPr lang="ru-RU" baseline="0" dirty="0" smtClean="0"/>
              <a:t>Какие проблемы со здоровьем  у этих девочек?</a:t>
            </a:r>
            <a:r>
              <a:rPr lang="en-US" baseline="0" dirty="0" smtClean="0"/>
              <a:t> </a:t>
            </a:r>
            <a:r>
              <a:rPr lang="ru-RU" baseline="0" dirty="0" smtClean="0"/>
              <a:t>Учащиеся в парах   задают друг другу вопросы и сравнивают картинки.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75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 Какие проблемы со здоровьем у этих мальчиков? Сравните Учащиеся работают в парах и сравнивают картинки и ситуации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293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вы обычно</a:t>
            </a:r>
            <a:r>
              <a:rPr lang="ru-RU" baseline="0" dirty="0" smtClean="0"/>
              <a:t> делаете, когда у вас…?</a:t>
            </a:r>
            <a:endParaRPr lang="ru-RU" dirty="0" smtClean="0"/>
          </a:p>
          <a:p>
            <a:r>
              <a:rPr lang="en-US" dirty="0" smtClean="0"/>
              <a:t> T: </a:t>
            </a:r>
            <a:r>
              <a:rPr lang="en-US" baseline="0" dirty="0" smtClean="0"/>
              <a:t> work in pair and ask each other questions. </a:t>
            </a:r>
            <a:r>
              <a:rPr lang="ru-RU" dirty="0" smtClean="0"/>
              <a:t>Учащиеся</a:t>
            </a:r>
            <a:r>
              <a:rPr lang="ru-RU" baseline="0" dirty="0" smtClean="0"/>
              <a:t> в парах</a:t>
            </a:r>
            <a:r>
              <a:rPr lang="ru-RU" dirty="0" smtClean="0"/>
              <a:t> задают друг другу 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4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</a:t>
            </a:r>
            <a:r>
              <a:rPr lang="ru-RU" baseline="0" dirty="0" smtClean="0"/>
              <a:t> следует делать,  если у тебя……?</a:t>
            </a:r>
            <a:endParaRPr lang="ru-RU" dirty="0" smtClean="0"/>
          </a:p>
          <a:p>
            <a:r>
              <a:rPr lang="en-US" dirty="0" smtClean="0"/>
              <a:t>T:</a:t>
            </a:r>
            <a:r>
              <a:rPr lang="en-US" baseline="0" dirty="0" smtClean="0"/>
              <a:t> Work in pair/ Ask each other questions/</a:t>
            </a:r>
            <a:r>
              <a:rPr lang="ru-RU" dirty="0" smtClean="0"/>
              <a:t>Учащиеся</a:t>
            </a:r>
            <a:r>
              <a:rPr lang="ru-RU" baseline="0" dirty="0" smtClean="0"/>
              <a:t> в парах </a:t>
            </a:r>
            <a:r>
              <a:rPr lang="ru-RU" dirty="0" smtClean="0"/>
              <a:t> задают друг другу вопросы Учитель</a:t>
            </a:r>
            <a:r>
              <a:rPr lang="ru-RU" baseline="0" dirty="0" smtClean="0"/>
              <a:t> подводит учащихся к определению темы и задачам  и целям урока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FB45-6DFE-4514-961C-9E87BB6EE2E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8DC-51E2-4085-A39B-B68E2AFB5EFA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C8CA-7038-47E7-8058-3E587173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8DC-51E2-4085-A39B-B68E2AFB5EFA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C8CA-7038-47E7-8058-3E587173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8DC-51E2-4085-A39B-B68E2AFB5EFA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C8CA-7038-47E7-8058-3E587173B63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8DC-51E2-4085-A39B-B68E2AFB5EFA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C8CA-7038-47E7-8058-3E587173B63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8DC-51E2-4085-A39B-B68E2AFB5EFA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C8CA-7038-47E7-8058-3E587173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8DC-51E2-4085-A39B-B68E2AFB5EFA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C8CA-7038-47E7-8058-3E587173B6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8DC-51E2-4085-A39B-B68E2AFB5EFA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C8CA-7038-47E7-8058-3E587173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8DC-51E2-4085-A39B-B68E2AFB5EFA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C8CA-7038-47E7-8058-3E587173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8DC-51E2-4085-A39B-B68E2AFB5EFA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C8CA-7038-47E7-8058-3E587173B6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8DC-51E2-4085-A39B-B68E2AFB5EFA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C8CA-7038-47E7-8058-3E587173B63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CA8DC-51E2-4085-A39B-B68E2AFB5EFA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C8CA-7038-47E7-8058-3E587173B63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06CA8DC-51E2-4085-A39B-B68E2AFB5EFA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6C9C8CA-7038-47E7-8058-3E587173B63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 К УРОКУ</a:t>
            </a:r>
            <a:br>
              <a:rPr lang="ru-RU" dirty="0" smtClean="0"/>
            </a:br>
            <a:r>
              <a:rPr lang="ru-RU" dirty="0" smtClean="0"/>
              <a:t>«ТЕБЕ СЛЕДУЕТ ОБРАТИТЬСЯ </a:t>
            </a:r>
            <a:br>
              <a:rPr lang="ru-RU" dirty="0" smtClean="0"/>
            </a:br>
            <a:r>
              <a:rPr lang="ru-RU" dirty="0" smtClean="0"/>
              <a:t>К ВРАЧУ»</a:t>
            </a:r>
            <a:br>
              <a:rPr lang="ru-RU" dirty="0" smtClean="0"/>
            </a:br>
            <a:r>
              <a:rPr lang="ru-RU" dirty="0" smtClean="0"/>
              <a:t>6 класс (УМК «</a:t>
            </a:r>
            <a:r>
              <a:rPr lang="en-US" dirty="0" smtClean="0"/>
              <a:t>ENGLISH -6</a:t>
            </a:r>
            <a:r>
              <a:rPr lang="ru-RU" dirty="0" smtClean="0"/>
              <a:t>» авторы </a:t>
            </a:r>
            <a:r>
              <a:rPr lang="ru-RU" dirty="0" err="1" smtClean="0"/>
              <a:t>Кузовлев</a:t>
            </a:r>
            <a:r>
              <a:rPr lang="ru-RU" dirty="0" smtClean="0"/>
              <a:t> В.П Лапа Н.М.</a:t>
            </a:r>
            <a:r>
              <a:rPr lang="ru-RU" dirty="0"/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АНГГЛИЙСКОГО ЯЗЫКА</a:t>
            </a:r>
            <a:br>
              <a:rPr lang="ru-RU" dirty="0" smtClean="0"/>
            </a:br>
            <a:r>
              <a:rPr lang="ru-RU" dirty="0" smtClean="0"/>
              <a:t>КАЛЬМЕНТЬЕВА МАРИНА ДЖИХАТОВНА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55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08920"/>
            <a:ext cx="7474024" cy="38884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THINK ABOUT DOCTORS?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4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7"/>
            <a:ext cx="8208912" cy="47831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 IS A …..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8928992" cy="47742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IS A……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8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37697" y="930428"/>
            <a:ext cx="8229600" cy="1252728"/>
          </a:xfrm>
        </p:spPr>
        <p:txBody>
          <a:bodyPr/>
          <a:lstStyle/>
          <a:p>
            <a:r>
              <a:rPr lang="en-US" dirty="0" smtClean="0"/>
              <a:t>SHE IS A…..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21" y="2204864"/>
            <a:ext cx="9144000" cy="68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PLAY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МИНИ-ПРОЕКТ 1 и 2 ГРУППЫ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38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7920880" cy="4608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 A MEDICAL CHECK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6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424936" cy="47323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PEDIATRICIAN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2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DENTIST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8928992" cy="4857403"/>
          </a:xfrm>
        </p:spPr>
      </p:pic>
    </p:spTree>
    <p:extLst>
      <p:ext uri="{BB962C8B-B14F-4D97-AF65-F5344CB8AC3E}">
        <p14:creationId xmlns:p14="http://schemas.microsoft.com/office/powerpoint/2010/main" val="29524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DO TO BE HEALTHY?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РАБОТА В ГРУППЕ</a:t>
            </a:r>
          </a:p>
          <a:p>
            <a:r>
              <a:rPr lang="ru-RU" dirty="0" smtClean="0"/>
              <a:t>Задание для  3 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8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187623" y="2675467"/>
            <a:ext cx="6912769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OFTEN DO YOU PLAY SPORTS?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7065818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IS BETTER THAN WEALTH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203699"/>
            <a:ext cx="6400800" cy="8255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</a:t>
            </a: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3423072"/>
            <a:ext cx="4178299" cy="316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2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6"/>
    </mc:Choice>
    <mc:Fallback xmlns="">
      <p:transition spd="slow" advTm="230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EAT HEALTHY FOOD?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1" y="2679700"/>
            <a:ext cx="2584847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2885281"/>
            <a:ext cx="3797300" cy="3035300"/>
          </a:xfrm>
        </p:spPr>
      </p:pic>
    </p:spTree>
    <p:extLst>
      <p:ext uri="{BB962C8B-B14F-4D97-AF65-F5344CB8AC3E}">
        <p14:creationId xmlns:p14="http://schemas.microsoft.com/office/powerpoint/2010/main" val="6043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TIPS FOR HEALTHY CHILDREN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МИНИ_ПРОЕКТ 3 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82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074727" cy="47525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HEALTHY KIDS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5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53650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YOUR MORNING EXERSISES!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0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SPORTS!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0" y="2679700"/>
            <a:ext cx="3205210" cy="34464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70623"/>
            <a:ext cx="3822700" cy="2864617"/>
          </a:xfrm>
        </p:spPr>
      </p:pic>
    </p:spTree>
    <p:extLst>
      <p:ext uri="{BB962C8B-B14F-4D97-AF65-F5344CB8AC3E}">
        <p14:creationId xmlns:p14="http://schemas.microsoft.com/office/powerpoint/2010/main" val="26894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8086359" cy="43204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EAT HEALTHY MORE VEGETABLES AND FRUIT!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0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6696744" cy="446449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YOUR TEETH REGULARLY!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174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8920"/>
            <a:ext cx="7447967" cy="374441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FOR YOUR HEALTH!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36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TO BED AND EARLY TO RISE , MAKES A MAN HEALHTY, WEALTHY AND WISE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PROVERB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30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45" y="2674938"/>
            <a:ext cx="5711247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907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9</a:t>
            </a:r>
            <a:br>
              <a:rPr lang="en-US" dirty="0" smtClean="0"/>
            </a:br>
            <a:r>
              <a:rPr lang="en-US" dirty="0" smtClean="0"/>
              <a:t>YOU SHOULD GO TO THE DOCTOR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8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7848871" cy="48245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/>
          <a:lstStyle/>
          <a:p>
            <a:r>
              <a:rPr lang="en-US" dirty="0" smtClean="0"/>
              <a:t>ARE YOU A HEALTHY KID?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6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/>
          <a:lstStyle/>
          <a:p>
            <a:r>
              <a:rPr lang="en-US" dirty="0" smtClean="0"/>
              <a:t> IF YOU EAT A LOT OF SWEETS AND CAKES?</a:t>
            </a:r>
          </a:p>
          <a:p>
            <a:r>
              <a:rPr lang="en-US" dirty="0" smtClean="0"/>
              <a:t>IF YOU EAT TOO  MUCH CHIPS AND HAMBURGERS?</a:t>
            </a:r>
          </a:p>
          <a:p>
            <a:r>
              <a:rPr lang="en-US" dirty="0" smtClean="0"/>
              <a:t>IF YOU GET WET (</a:t>
            </a:r>
            <a:r>
              <a:rPr lang="ru-RU" dirty="0" smtClean="0"/>
              <a:t>промокли)O</a:t>
            </a:r>
            <a:r>
              <a:rPr lang="en-US" dirty="0" smtClean="0"/>
              <a:t>N A COLD DAY?</a:t>
            </a:r>
          </a:p>
          <a:p>
            <a:r>
              <a:rPr lang="en-US" dirty="0" smtClean="0"/>
              <a:t>IF YOU DON’T WASH YOUR HANDS BEFORE MEAL?</a:t>
            </a:r>
          </a:p>
          <a:p>
            <a:r>
              <a:rPr lang="en-US" dirty="0" smtClean="0"/>
              <a:t>IF YOU PLAY FOOTBALL AND FALL DOWN?</a:t>
            </a:r>
          </a:p>
          <a:p>
            <a:r>
              <a:rPr lang="en-US" dirty="0" smtClean="0"/>
              <a:t>IF YOU EAT TOO MUCH ICE-CREAM?</a:t>
            </a:r>
          </a:p>
          <a:p>
            <a:r>
              <a:rPr lang="en-US" dirty="0" smtClean="0"/>
              <a:t> IF YOU DON’T PUT ON WARM CLOTHES IN WINTER?</a:t>
            </a:r>
          </a:p>
          <a:p>
            <a:r>
              <a:rPr lang="en-US" dirty="0" smtClean="0"/>
              <a:t>IF YOU  LISTEN TO VERY LOUD MUSIC?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WHAT  HEALTH PROBLEMS YOU MIGHT HAVE ……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2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HEALTH PROBLEMS DO THESE GIRLS HAVE </a:t>
            </a:r>
            <a:r>
              <a:rPr lang="en-US" dirty="0" smtClean="0"/>
              <a:t>?</a:t>
            </a:r>
            <a:r>
              <a:rPr lang="ru-RU" dirty="0" smtClean="0"/>
              <a:t> </a:t>
            </a:r>
            <a:r>
              <a:rPr lang="en-US" dirty="0" smtClean="0"/>
              <a:t>Compare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4038600" cy="410445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92896"/>
            <a:ext cx="3822700" cy="3744416"/>
          </a:xfrm>
        </p:spPr>
      </p:pic>
    </p:spTree>
    <p:extLst>
      <p:ext uri="{BB962C8B-B14F-4D97-AF65-F5344CB8AC3E}">
        <p14:creationId xmlns:p14="http://schemas.microsoft.com/office/powerpoint/2010/main" val="39606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HEALTH PROBLEMS DO THE BOYS HAVE ? </a:t>
            </a:r>
            <a:r>
              <a:rPr lang="ru-RU" dirty="0" smtClean="0"/>
              <a:t> Со</a:t>
            </a:r>
            <a:r>
              <a:rPr lang="en-US" dirty="0" err="1" smtClean="0"/>
              <a:t>mpare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92896"/>
            <a:ext cx="3822700" cy="3178476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3822700" cy="3775596"/>
          </a:xfrm>
        </p:spPr>
      </p:pic>
    </p:spTree>
    <p:extLst>
      <p:ext uri="{BB962C8B-B14F-4D97-AF65-F5344CB8AC3E}">
        <p14:creationId xmlns:p14="http://schemas.microsoft.com/office/powerpoint/2010/main" val="3037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USUALLY DO WHEN YOU HAVE  ….?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25" y="2974181"/>
            <a:ext cx="2857500" cy="285750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2821781"/>
            <a:ext cx="3175000" cy="3162300"/>
          </a:xfrm>
        </p:spPr>
      </p:pic>
    </p:spTree>
    <p:extLst>
      <p:ext uri="{BB962C8B-B14F-4D97-AF65-F5344CB8AC3E}">
        <p14:creationId xmlns:p14="http://schemas.microsoft.com/office/powerpoint/2010/main" val="40253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SHOULD YOU DO IF YOU HAVE …..?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76872"/>
            <a:ext cx="3822700" cy="3735331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276872"/>
            <a:ext cx="3822700" cy="3736001"/>
          </a:xfrm>
        </p:spPr>
      </p:pic>
    </p:spTree>
    <p:extLst>
      <p:ext uri="{BB962C8B-B14F-4D97-AF65-F5344CB8AC3E}">
        <p14:creationId xmlns:p14="http://schemas.microsoft.com/office/powerpoint/2010/main" val="14754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675</TotalTime>
  <Words>1196</Words>
  <Application>Microsoft Office PowerPoint</Application>
  <PresentationFormat>Экран (4:3)</PresentationFormat>
  <Paragraphs>127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Волна</vt:lpstr>
      <vt:lpstr>ПРЕЗЕНТАЦИЯ  К УРОКУ «ТЕБЕ СЛЕДУЕТ ОБРАТИТЬСЯ  К ВРАЧУ» 6 класс (УМК «ENGLISH -6» авторы Кузовлев В.П Лапа Н.М.)</vt:lpstr>
      <vt:lpstr>HEALTH IS BETTER THAN WEALTH</vt:lpstr>
      <vt:lpstr>Lesson 9 YOU SHOULD GO TO THE DOCTOR</vt:lpstr>
      <vt:lpstr>ARE YOU A HEALTHY KID?</vt:lpstr>
      <vt:lpstr> WHAT  HEALTH PROBLEMS YOU MIGHT HAVE ……</vt:lpstr>
      <vt:lpstr>WHAT HEALTH PROBLEMS DO THESE GIRLS HAVE ? Compare</vt:lpstr>
      <vt:lpstr>WHAT HEALTH PROBLEMS DO THE BOYS HAVE ?  Соmpare</vt:lpstr>
      <vt:lpstr>WHAT DO YOU USUALLY DO WHEN YOU HAVE  ….?</vt:lpstr>
      <vt:lpstr>WHAT SHOULD YOU DO IF YOU HAVE …..?</vt:lpstr>
      <vt:lpstr>WHAT DO YOU THINK ABOUT DOCTORS?</vt:lpstr>
      <vt:lpstr>SHE IS A …..</vt:lpstr>
      <vt:lpstr>HE IS A……</vt:lpstr>
      <vt:lpstr>SHE IS A…..</vt:lpstr>
      <vt:lpstr>ROLE PLAY</vt:lpstr>
      <vt:lpstr> A MEDICAL CHECK</vt:lpstr>
      <vt:lpstr>AT THE PEDIATRICIAN</vt:lpstr>
      <vt:lpstr>AT THE DENTIST</vt:lpstr>
      <vt:lpstr>WHAT DO YOU DO TO BE HEALTHY?</vt:lpstr>
      <vt:lpstr>HOW OFTEN DO YOU PLAY SPORTS?</vt:lpstr>
      <vt:lpstr>DO YOU EAT HEALTHY FOOD?</vt:lpstr>
      <vt:lpstr>TIPS FOR HEALTHY CHILDREN</vt:lpstr>
      <vt:lpstr>TIPS FOR HEALTHY KIDS</vt:lpstr>
      <vt:lpstr>DO YOUR MORNING EXERSISES!</vt:lpstr>
      <vt:lpstr>PLAY SPORTS!</vt:lpstr>
      <vt:lpstr>EAT HEALTHY MORE VEGETABLES AND FRUIT!</vt:lpstr>
      <vt:lpstr>CLEAN YOUR TEETH REGULARLY!</vt:lpstr>
      <vt:lpstr>CARE FOR YOUR HEALTH!</vt:lpstr>
      <vt:lpstr>EARLY TO BED AND EARLY TO RISE , MAKES A MAN HEALHTY, WEALTHY AND WISE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SHOULD GO TO THE DOCTOR</dc:title>
  <dc:creator>марина</dc:creator>
  <cp:lastModifiedBy>Марина</cp:lastModifiedBy>
  <cp:revision>56</cp:revision>
  <dcterms:created xsi:type="dcterms:W3CDTF">2015-01-23T18:41:02Z</dcterms:created>
  <dcterms:modified xsi:type="dcterms:W3CDTF">2017-04-18T19:14:40Z</dcterms:modified>
</cp:coreProperties>
</file>