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Нестандартное оборудование по физкультуре в детском саду. </a:t>
            </a:r>
            <a:r>
              <a:rPr lang="ru-RU" dirty="0" err="1" smtClean="0">
                <a:solidFill>
                  <a:schemeClr val="tx1"/>
                </a:solidFill>
              </a:rPr>
              <a:t>Фотоэкскурсия</a:t>
            </a:r>
            <a:r>
              <a:rPr lang="ru-RU" dirty="0" smtClean="0">
                <a:solidFill>
                  <a:schemeClr val="tx1"/>
                </a:solidFill>
              </a:rPr>
              <a:t> в спортивный уголок группы раннего возраста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85221" y="382107"/>
            <a:ext cx="7373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«Детский сад № 58 «Солнышко» комбинированного вида города Белово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32040" y="5442269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Оформила: воспитатель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Загревая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А.Э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Детский сад\IMG_20170131_105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41479" cy="5018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етский сад\IMG_20170131_105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83298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етский сад\IMG_20170131_10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6273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38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Нестандартное оборудование по физкультуре в детском саду. Фотоэкскурсия в спортивный уголок группы раннего возраста 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2017-01-31T15:30:59Z</dcterms:created>
  <dcterms:modified xsi:type="dcterms:W3CDTF">2017-01-31T16:12:45Z</dcterms:modified>
</cp:coreProperties>
</file>