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82" d="100"/>
          <a:sy n="82" d="100"/>
        </p:scale>
        <p:origin x="-101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99873D-E34A-40F3-A065-2DD7FA58B25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DE58818-8BC8-4FD7-ACB8-2E2D0C6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Родительский уголок здоровья своими руками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85221" y="382107"/>
            <a:ext cx="7373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«Детский сад № 58 «Солнышко» комбинированного вида города Белово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932040" y="5442269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Оформила: воспитатель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Логунова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Е.А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\IMG_20170131_11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2493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\IMG_20170131_110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Новая папка\IMG_20170131_110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\IMG_20170131_110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</TotalTime>
  <Words>27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Родительский уголок здоровья своими руками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2017-01-31T15:30:59Z</dcterms:created>
  <dcterms:modified xsi:type="dcterms:W3CDTF">2017-01-31T15:59:07Z</dcterms:modified>
</cp:coreProperties>
</file>