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6" r:id="rId10"/>
    <p:sldId id="263" r:id="rId11"/>
    <p:sldId id="264" r:id="rId12"/>
    <p:sldId id="267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EBFAA7-11EC-403B-84F8-5820AA4B18B6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6A2EC9-E7F0-4CB9-8050-79C301917E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4697" y="2449287"/>
            <a:ext cx="4417807" cy="35378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Взаимодействие с родителями по вопросам формирования у детей познавательной </a:t>
            </a:r>
            <a:r>
              <a:rPr lang="ru-RU" sz="2800" b="1" dirty="0" smtClean="0">
                <a:solidFill>
                  <a:srgbClr val="C00000"/>
                </a:solidFill>
              </a:rPr>
              <a:t>активности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1200" b="1" dirty="0" err="1" smtClean="0">
                <a:solidFill>
                  <a:schemeClr val="tx1"/>
                </a:solidFill>
              </a:rPr>
              <a:t>Мармаза</a:t>
            </a:r>
            <a:r>
              <a:rPr lang="ru-RU" sz="1200" b="1" dirty="0" smtClean="0">
                <a:solidFill>
                  <a:schemeClr val="tx1"/>
                </a:solidFill>
              </a:rPr>
              <a:t> Ольга Сергеевна, воспитатель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840" y="530591"/>
            <a:ext cx="4999103" cy="884552"/>
          </a:xfrm>
        </p:spPr>
        <p:txBody>
          <a:bodyPr>
            <a:normAutofit/>
          </a:bodyPr>
          <a:lstStyle/>
          <a:p>
            <a:pPr algn="ctr"/>
            <a:r>
              <a:rPr lang="ru-RU" sz="1200" dirty="0"/>
              <a:t>Муниципальное дошкольное образовательное учреждение детский сад общеразвивающего вида с приоритетным осуществлением деятельности по социально-личностному развитию детей «Березка» № 80</a:t>
            </a:r>
          </a:p>
          <a:p>
            <a:pPr algn="ctr"/>
            <a:endParaRPr lang="ru-RU" sz="1200" dirty="0"/>
          </a:p>
        </p:txBody>
      </p:sp>
      <p:pic>
        <p:nvPicPr>
          <p:cNvPr id="1027" name="Picture 3" descr="C:\Users\SEREGA\Desktop\фотки\аля фото\IMG-20161124-WA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 bwMode="auto">
          <a:xfrm>
            <a:off x="1240972" y="1611085"/>
            <a:ext cx="4098472" cy="47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00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12841" y="892629"/>
            <a:ext cx="4400764" cy="476002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выборе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общения с родителями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помним, 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следует отказаться от назиданий, надо привлекать родителей к решению важных проблем, нахождению общих правильных ответов.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всегда готовы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неформальному, живому контакту с семьями своих воспитанников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Работу проводим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направлениях: педагог – родитель; педагог – ребёнок – родитель.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b="4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3643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1320" y="522514"/>
            <a:ext cx="9366325" cy="136071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При участии родителей были созданы уголки «Экспериментирования» </a:t>
            </a:r>
            <a:r>
              <a:rPr lang="ru-RU" sz="3200" b="1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в группах.</a:t>
            </a:r>
            <a:r>
              <a:rPr lang="ru-RU" sz="3200" b="1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348784"/>
            <a:ext cx="4560887" cy="342249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90650" y="2329542"/>
            <a:ext cx="4705350" cy="3418114"/>
          </a:xfrm>
        </p:spPr>
      </p:pic>
    </p:spTree>
    <p:extLst>
      <p:ext uri="{BB962C8B-B14F-4D97-AF65-F5344CB8AC3E}">
        <p14:creationId xmlns:p14="http://schemas.microsoft.com/office/powerpoint/2010/main" val="18466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 же дидактические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для развития познавательной активности детей</a:t>
            </a:r>
          </a:p>
        </p:txBody>
      </p:sp>
      <p:pic>
        <p:nvPicPr>
          <p:cNvPr id="7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41" y="2308223"/>
            <a:ext cx="4555375" cy="3416531"/>
          </a:xfrm>
          <a:prstGeom prst="rect">
            <a:avLst/>
          </a:prstGeom>
        </p:spPr>
      </p:pic>
      <p:pic>
        <p:nvPicPr>
          <p:cNvPr id="21" name="Объект 2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349699"/>
            <a:ext cx="4560887" cy="3420665"/>
          </a:xfrm>
        </p:spPr>
      </p:pic>
    </p:spTree>
    <p:extLst>
      <p:ext uri="{BB962C8B-B14F-4D97-AF65-F5344CB8AC3E}">
        <p14:creationId xmlns:p14="http://schemas.microsoft.com/office/powerpoint/2010/main" val="121561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65348" y="685801"/>
            <a:ext cx="4406096" cy="52033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разнообразных форм работы помогает родителям из «зрителей» стать активными участниками образовательного и воспитательного процесса, способствует формированию осознанного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*Родители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становятся социальными партнерами.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*Взаимодействие и сотрудничество, основанные на доверии, способствуют созданию вокруг ребенка комфортного пространства, без которого  не возможно гармоничное развитие ребенка как личности.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flipV="1">
            <a:off x="6315456" y="5654897"/>
            <a:ext cx="439837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b="20407"/>
          <a:stretch/>
        </p:blipFill>
        <p:spPr>
          <a:xfrm>
            <a:off x="1317171" y="718457"/>
            <a:ext cx="4474029" cy="5399314"/>
          </a:xfrm>
        </p:spPr>
      </p:pic>
    </p:spTree>
    <p:extLst>
      <p:ext uri="{BB962C8B-B14F-4D97-AF65-F5344CB8AC3E}">
        <p14:creationId xmlns:p14="http://schemas.microsoft.com/office/powerpoint/2010/main" val="2554890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4772" y="642257"/>
            <a:ext cx="9592874" cy="152840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2" y="2352448"/>
            <a:ext cx="2599134" cy="346551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21" y="2428842"/>
            <a:ext cx="2620565" cy="3386852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6" y="2438400"/>
            <a:ext cx="4027715" cy="337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6312565" y="881743"/>
            <a:ext cx="4401312" cy="17791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12841" y="881743"/>
            <a:ext cx="4400764" cy="477090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природный исследователь окружающего мира. Мир открывается ребёнку через опыт его личных ощущений, действий, переживаний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 исследовательская деятельность»,- писал классик отечественной психологической науки Лев Семёнович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Выгодский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5" name="Рисунок 24" descr="C:\Users\ITC\Documents\Новая папка (3)\IMG_20161102_15485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889" r="5889"/>
          <a:stretch>
            <a:fillRect/>
          </a:stretch>
        </p:blipFill>
        <p:spPr bwMode="auto">
          <a:xfrm>
            <a:off x="1339850" y="693739"/>
            <a:ext cx="4479925" cy="54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400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r="19282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12841" y="925287"/>
            <a:ext cx="4400764" cy="47273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у детей дошкольного возраста особенно актуальна на современном этапе, так как она развивает детскую любознательность, пытливость ума и формирует на их основе устойчивые познавательные интересы через исследовательскую деятельность.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организация исследовательской деятельности с детьми младшего дошкольного возраста?</a:t>
            </a:r>
          </a:p>
        </p:txBody>
      </p:sp>
    </p:spTree>
    <p:extLst>
      <p:ext uri="{BB962C8B-B14F-4D97-AF65-F5344CB8AC3E}">
        <p14:creationId xmlns:p14="http://schemas.microsoft.com/office/powerpoint/2010/main" val="201885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34613" y="903515"/>
            <a:ext cx="4400764" cy="47491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Да! Для младшего дошкольника характерен повышенный интерес ко всему, что происходит вокруг. Ежедневно дети познают все новые и новые предметы, стремятся узнать не только их названия, но и черты сходства, задумываются над простейшими причинами наблюдаемых явлений. Поддерживая детский интерес, нужно вести их от знакомства с природой к ее пониманию.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r="19282" b="8571"/>
          <a:stretch/>
        </p:blipFill>
        <p:spPr>
          <a:xfrm>
            <a:off x="1340278" y="693794"/>
            <a:ext cx="4479497" cy="5402205"/>
          </a:xfrm>
        </p:spPr>
      </p:pic>
    </p:spTree>
    <p:extLst>
      <p:ext uri="{BB962C8B-B14F-4D97-AF65-F5344CB8AC3E}">
        <p14:creationId xmlns:p14="http://schemas.microsoft.com/office/powerpoint/2010/main" val="3805932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12841" y="805543"/>
            <a:ext cx="4400764" cy="484710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Ведущая педагогическая идея создание благоприятных условий сенсорного воспитания детей раннего возраста в тесном сотрудничестве с семьёй в образовательном пространстве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ДОУ. Детские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 самые важные и как они пройдут, зависит от родителей и от нас, педагогов. Очень важно раскрыть вовремя перед родителями стороны развития каждого ребёнка и порекомендовать соответствующие приёмы воспитания.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ITC\Documents\Новая папка (3)\IMG_20161102_16161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892" r="689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00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b="42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816429"/>
            <a:ext cx="4400764" cy="483622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Целью работы с родителями являются: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Установление доверительных, партнерских отношений с родителями.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Вовлечение семьи в единое образовательное пространство.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Создание условий для благоприятного климата взаимодействия и сотрудничества с родителями.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8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12841" y="838201"/>
            <a:ext cx="4400764" cy="48144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Главными задачами во взаимодействии с родителями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считаем: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во-первых, установить партнёрские отношения с семьёй каждого воспитанника и объединить усилия для развития и воспитания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во-вторых, создать атмосферу общности интересов;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в-третьих, активизировать и обогащать воспитательские умения родителей.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b="4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086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13714" y="762000"/>
            <a:ext cx="4454319" cy="484710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с родителями мы используем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традиционные формы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одительские собрания,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онсультации,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еседы,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амятки,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Дни открытых дверей,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семей,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Информационные стенды,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Папки передвижки,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еминары практикумы.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06" y="700088"/>
            <a:ext cx="4560887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00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765" y="631371"/>
            <a:ext cx="4401312" cy="519248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етрадиционные формы </a:t>
            </a: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взаимодействия: 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Деловые </a:t>
            </a:r>
            <a: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  <a:b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Круглый стол, </a:t>
            </a:r>
            <a:b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Дискуссии, </a:t>
            </a:r>
            <a:b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Практические занятия,</a:t>
            </a:r>
            <a:br>
              <a:rPr lang="ru-RU" sz="22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Тренинги,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Фотовыставки,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Мастер-классы,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Выпуски семейных газет и плакатов,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Родительские вечера,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Родительский клуб,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Творческие мастерские,</a:t>
            </a:r>
            <a:b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Конкурсы.</a:t>
            </a:r>
            <a:r>
              <a:rPr lang="ru-RU" sz="20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r="192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5606931"/>
            <a:ext cx="4400764" cy="645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66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279</TotalTime>
  <Words>464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2</vt:lpstr>
      <vt:lpstr>Остин</vt:lpstr>
      <vt:lpstr>Взаимодействие с родителями по вопросам формирования у детей познавательной активности  Выполнила: Мармаза Ольга Сергеевна, воспитатель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Нетрадиционные формы взаимодействия:  Деловые игры,  Круглый стол,  Дискуссии,  Практические занятия, Тренинги, Фотовыставки, Мастер-классы, Выпуски семейных газет и плакатов, Родительские вечера, Родительский клуб, Творческие мастерские, Конкурсы. </vt:lpstr>
      <vt:lpstr>Презентация PowerPoint</vt:lpstr>
      <vt:lpstr>При участии родителей были созданы уголки «Экспериментирования» в группах. </vt:lpstr>
      <vt:lpstr>А так же дидактические игры для развития познавательной активности детей</vt:lpstr>
      <vt:lpstr> Использование разнообразных форм работы помогает родителям из «зрителей» стать активными участниками образовательного и воспитательного процесса, способствует формированию осознанного родительства.  *Родители и воспитатели становятся социальными партнерами.  *Взаимодействие и сотрудничество, основанные на доверии, способствуют созданию вокруг ребенка комфортного пространства, без которого  не возможно гармоничное развитие ребенка как личности. 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 по вопросам формирования у детей познавательной активности</dc:title>
  <dc:creator>Ольга</dc:creator>
  <cp:lastModifiedBy>Ольга</cp:lastModifiedBy>
  <cp:revision>49</cp:revision>
  <dcterms:created xsi:type="dcterms:W3CDTF">2016-11-22T09:05:34Z</dcterms:created>
  <dcterms:modified xsi:type="dcterms:W3CDTF">2017-01-28T03:32:40Z</dcterms:modified>
</cp:coreProperties>
</file>