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75" r:id="rId2"/>
    <p:sldId id="278" r:id="rId3"/>
    <p:sldId id="277" r:id="rId4"/>
    <p:sldId id="276" r:id="rId5"/>
    <p:sldId id="279" r:id="rId6"/>
    <p:sldId id="280" r:id="rId7"/>
    <p:sldId id="283" r:id="rId8"/>
    <p:sldId id="284" r:id="rId9"/>
    <p:sldId id="282" r:id="rId10"/>
    <p:sldId id="256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84" autoAdjust="0"/>
    <p:restoredTop sz="35484" autoAdjust="0"/>
  </p:normalViewPr>
  <p:slideViewPr>
    <p:cSldViewPr>
      <p:cViewPr varScale="1">
        <p:scale>
          <a:sx n="23" d="100"/>
          <a:sy n="23" d="100"/>
        </p:scale>
        <p:origin x="-28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8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B1218-7D9D-490B-9E6C-A446A3665475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61E05-A52E-4FAB-A9F7-A44D2DFC14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мы живём в обществе. И хотим мы этого или не хотим, должны принимать законы этого общества и следовать им, и конечно же чувствовать себя комфортно.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 понимаете, что общество – это не однородная однообразная масса людей. В нём существуют определённые прослойки (назовём их так).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я предлагаю вам задуматься каким человеком вы бы хотели прожить эту жизнь и что можно сделать для того чтобы измениться.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так начнём. У каждого человека должна быть какая-то цель в жизни, иначе существование становится бессмысленным.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Впечатляет?</a:t>
            </a:r>
            <a:r>
              <a:rPr lang="ru-RU" sz="1200" b="1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ведь они такие же как ты, только для них не существует слово «невозможно»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вот ещё несколько слайдов. На них люди немного не такие как вы, но они сумели найти гармонию с собой и миром.( быстро)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12- 19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слайд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Вернёмся к тому с чего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начали.Жизненной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цели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человека.Цель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жизни вытекает из потребностей существования. Мы чего-то желаем, к чему-то стремимся; у нас есть интересы, намерения,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влечения.Исходя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этого мы начинаем  действовать: планируем, определяем свои ценностные ориентации( или просто сказать желания, мечты). Всё это и есть цель жизни человека. Академик Павлов говорил, что у не имеющих цели людей ослабевает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жизнеспособность.Такие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люди даже больше подвержены заболеваниям. Не зря же говорят, что мы живём пока надеемся, т.е пока стремимся осуществить намеченную нами, жизненно важную для нас цель.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как она выглядит ваша мечта ?(если её нет, то возможно прямо сейчас она у вас появится)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(Презентация: «Как 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выгядит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твоя мечта?»)с 20 по 32 слайд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Бывает так, что человек из-за неблагоприятного стечения обстоятельств или по какой-то другой причине теряет веру в свои силы, идеалы и меняет жизненные цели. В нашей жизни часто случается, что мы оказываемся выброшенными из седла, растоптанными, лежащими на полу. В таких ситуациях мы чувствуем себя никчемными. Но неважно, что случилось или случится. Грязный ты или чистый, помятый или отутюженный, найди в себе волю к жизни и ты возродишься, у тебя всё получится.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Притча.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Однажды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осёл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упал в колодец и стал громко вопить, призывая на помощь. На его крики прибежал хозяин ослика и развел руками – ведь вытащить ослика из колодца было невозможно.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Тогда хозяин рассудил так: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Осёл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мой уже стар, и ему недолго осталось, а я все равно хотел купить нового молодого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Этот колодец уже совсем высох, и я уже давно хотел его засыпать и вырыть новый. Так почему бы сразу не убить двух зайцев – засыплю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я старый колодец, да и ослика заодно закопаю».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Недолго думая, он пригласил своих соседей – все дружно взялись за лопаты и стали бросать землю в колодец.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Осел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сразу же понял, что к чему и начал громко вопить, но люди не обращали внимание на его вопли и молча продолжали бросать землю в колодец.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Однако, очень скоро ослик замолчал. Когда хозяин заглянули в колодец, он увидел следующую картину – каждый кусок земли, который падал на спину ослика, он стряхивал и приминал ногами. Через некоторое время, к всеобщему удивлению, ослик оказался наверху и выпрыгнул из колодца! Так вот… 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Возможно, в Вашей жизни было много всяких неприятностей, и в будущем жизнь будет посылать вам все новые и новые. И всякий раз, когда на Вас упадет очередной ком, помните, что Вы можете стряхнуть его и именно благодаря этому кому, подняться немного выше. Таким образом, Вы постепенно сможете выбраться из самого глубокого колодца.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 психологии существует такое понятие «Автоматические мысли» которые мешают добиваться поставленной цели и мешают принять нужное решение в той или иной ситуации.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Автоматические мысли — это поток мышления, который существует параллельно более явному мыслительному потоку (тому, который мы можем осознать и подвергнуть критике). Они есть у всех и практически не осознаются, то есть не выходят на первый план мыслительной сцены — таковы уж особенности человеческой психики. Подобно компьютерным вирусам эти убеждения «встраиваются» в мыслительный процесс в качестве аргументов и меняют конечный результат наших суждений. По большому счету автоматические мысли искажают наше восприятие реальности и портят нам настроение. Собственно, появление негативных эмоций — это первый и самый ключевой признак присутствия автоматических мыслей. Второй признак — это появление препятствий на пути к поставленным целям. Каждый раз, когда вы говорите себе: «Вот бы сделать это, но у меня ведь не получится!» — задумайтесь, а почему, собственно, не получится? Что мешает? Обычно наше мышление не идет дальше «не получится», так как скрытые аргументы (те самые автоматические мысли) считаются окончательной и не подлежащей обсуждению правдой. (у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видимо не было такой проблемы).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Самый целеустремлённый человек — это тот, который очень хочет в туалет. Все преграды кажутся несущественными. Согласитесь, смешно слышать фразы типа: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описался, потому что: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не было времени сходить в туалет.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я был слишком уставший.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потерял надежду. Я не верил, что смогу добежать.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ну конечно. Он-то добежал. У него ноги вон какие длинные.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я слишком глуп, чтобы это сделать.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я уже 5 раз описывался. У меня никогда не получится добежать.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это явно не для меня.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я постучался в туалет — но мне не открыли.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мне не хватило мотивации.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у меня была депрессия.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у меня нет денег, я не могу себе этого позволить!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 решил сходить завтра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Часто ли вы идете к цели так, как будто бежите к туалету? ;-)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Великий французский философ М.Монтень сказал: «Человек страдает не столько от того, что происходит сколько от того, как он оценивает то, что происходит». Не оплакивайте свои неудачи. Хотя естественно, что от печали к веселью перейти не так-то просто. Попытайтесь изменить свои действия. Подумайте о том, что жизнь продолжается. Разумеется, что вам понадобятся определённые усилия. Но последующий жизненный комфорт того стоит.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бы хотелось чтобы вы все стали лучше и счастливее не зависимо от того на сколько вы хороши и счастливы сейчас. Нет предела совершенству! Может быть,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сегодняшняя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даст этому маленький толчок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выбирает для себя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Женщину, религию, дорогу.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Дьяволу служить или пророку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выбирает для себя.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выбирает по себе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для любви и для молитвы.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Шпагу для дуэли, меч для битвы -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выбирает по себе.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выбирает по себе: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Щит и латы. Посох и заплаты.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Меру окончательной расплаты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выбирает по себе.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выбирает для себя.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Выбираю тоже - как умею.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к кому претензий не имею -</a:t>
            </a:r>
            <a:r>
              <a:rPr lang="ru-RU" smtClean="0"/>
              <a:t/>
            </a:r>
            <a:br>
              <a:rPr lang="ru-RU" smtClean="0"/>
            </a:br>
            <a:r>
              <a:rPr lang="ru-RU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Каждый выбирает для себя.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Задайте себе такие вопросы: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-Чего я хочу добиться? Материальная это цель по своей сути или не материальная?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-То что я хочу сделать, принесёт ли это другим пользу или только мне?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-Как бы мне хотелось, чтобы люди относились ко мне?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мои поступки влияют на окружающих?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Ответив на эти вопросы самому себе вы невольно задумаетесь о том, что вы из себя представляете и возможно захочется что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нибудь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поменять в жизни.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Состояние души человека, его внутренне содержание и красота - вот суть личности. Ведь в наше время понятие личность связано с определением чего-то настоящего в человеке. И тогда мы говорим: « он имеет своё лицо».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психологии существует такой термин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самоактуализация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включает в себя это понятие?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термин включает в себя самосовершенствование и самовыражение. Стремление делать добро, достичь совершенства во всём, порядочность во всех отношениях, чувство красоты – вот что характеризует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самоактуализирующихся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люди хорошо ориентируются в жизни и занимают активную жизненную позицию, обладают чувством внутреннего контроля. Они обычно объясняют все свои жизненные успехи и неудачи только своим характером, поведением и способностями. Они не пеняют на случай, других людей и судьбу. Не смотря на все превратности жизни, они умеют любить её, ценить и оставаться оптимистами.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есть жизнеутверждающее начало, которое поддерживает их самих и тех людей, которые к ним тянутся, потому что они вселяют в них надежду и веру в лучшее и возможность преодолевать трудности и препятствия.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Мне бы хотелось воспитать в себе это чувство оптимизма и жизнелюбия, чтобы уметь жить по правилу, о котором поётся в песне: «…любое время года (т.е. всё то, что даёт тебе жизнь) надо благодарно принимать». Ведь мир окружающий нас «не плохой и не хороший», а именно такой каким мы его воспринимаем.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не будем пенять на внешние факторы формирующие нашу личность.(не благополучная семья, влияние друзей…) Я считаю, что человек  в большей степени формирует себя сам. И начинать надо  именно с работы над собой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фильм по щелчку «Пять секретов настоящего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мужчины»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так ли просто создать своё «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большая требовательность к себе, самокритичное отношение и, объективная самооценка поступков, отношения к работе, людям, к своим близким и т.д.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Самовоспитание даёт человеку многое. Вы становитесь умнее и наблюдательней. Развивается ваша память, речь. Работа над собой – это то высокое, на что способен человек.. Конечно это тяжкий труд, но и какое счастье и гордость за то, что смог создать себя и свою жизнь. Становясь лучше, совершеннее вы приносите пользу другим людям, а значит и всему обществу. Духовно и, конечно, физически развитый - счастлив. Он понимает и ощущает всю красоту жизни.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фильм по щелчку «Самые крутые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трюки. Экстрим.»)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61E05-A52E-4FAB-A9F7-A44D2DFC148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C95AAB-23FF-4323-A739-DB34D4CF0B01}" type="datetimeFigureOut">
              <a:rPr lang="ru-RU" smtClean="0"/>
              <a:pPr/>
              <a:t>02.01.2017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BE099E-C6D0-42CA-A6F2-308C015FA5D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57;&#1072;&#1084;&#1099;&#1077;%20&#1082;&#1088;&#1091;&#1090;&#1099;&#1077;%20&#1090;&#1088;&#1102;&#1082;&#1080;%20&#1074;%20&#1086;&#1076;&#1085;&#1086;&#1084;%20%20&#1088;&#1086;&#1083;&#1080;&#1082;&#1077;-%20People%20are%20awesome%20(&#1055;&#1086;&#1090;&#1088;&#1103;&#1089;&#1072;&#1102;&#1097;&#1080;&#1077;%20&#1083;&#1102;&#1076;&#1080;)%202014.%20HD.mp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&#1055;&#1088;&#1080;&#1090;&#1095;&#1072;%20&#1087;&#1088;&#1086;%20&#1089;&#1090;&#1072;&#1088;&#1086;&#1075;&#1086;%20&#1086;&#1089;&#1083;&#1080;&#1082;&#1072;.mp4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&#1058;&#1086;&#1087;%2010%20&#1072;&#1082;&#1090;&#1105;&#1088;&#1086;&#1074;%20&#1043;&#1086;&#1083;&#1083;&#1080;&#1074;&#1091;&#1076;&#1072;%20&#1080;&#1079;%20&#1073;&#1077;&#1076;&#1085;&#1099;&#1093;%20&#1089;&#1077;&#1084;&#1077;&#1081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533400" y="3429000"/>
            <a:ext cx="7854696" cy="8572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Личностно - ориентированный классный час.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628" y="4929198"/>
            <a:ext cx="42232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 :</a:t>
            </a:r>
          </a:p>
          <a:p>
            <a:r>
              <a:rPr lang="ru-RU" dirty="0" smtClean="0"/>
              <a:t>заведующая  библиотекой,</a:t>
            </a:r>
          </a:p>
          <a:p>
            <a:r>
              <a:rPr lang="ru-RU" dirty="0" smtClean="0"/>
              <a:t>классный руководитель  10 «А» класса </a:t>
            </a:r>
          </a:p>
          <a:p>
            <a:r>
              <a:rPr lang="ru-RU" dirty="0" smtClean="0"/>
              <a:t>ГОУ ЯО «</a:t>
            </a:r>
            <a:r>
              <a:rPr lang="ru-RU" dirty="0" err="1" smtClean="0"/>
              <a:t>Рыбинская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общеобразовательная школа»,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71472" y="1371600"/>
            <a:ext cx="8215370" cy="18288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Сделай себя сам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</a:rPr>
              <a:t>Они это смогли…</a:t>
            </a:r>
            <a:endParaRPr lang="ru-RU" sz="6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</a:rPr>
              <a:t>…а что мешает тебе?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9586" y="61436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file"/>
              </a:rPr>
              <a:t>фильм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143139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</a:rPr>
              <a:t>Впечатляет?</a:t>
            </a:r>
            <a:endParaRPr lang="ru-RU" sz="7200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3786190"/>
            <a:ext cx="9144000" cy="249555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А ведь они такие же как ты, 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только для них не существует </a:t>
            </a:r>
          </a:p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слово «невозможно»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1"/>
            <a:ext cx="72152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70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35798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713817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8999537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44" y="214290"/>
            <a:ext cx="3000396" cy="55912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Маша Иовлева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3-х кратная чемпионка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параолимпийских игр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802" b="680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8000" b="1" i="1" dirty="0" smtClean="0"/>
              <a:t>Все мы разные</a:t>
            </a:r>
            <a:endParaRPr lang="ru-RU" sz="8000" b="1" i="1" dirty="0"/>
          </a:p>
        </p:txBody>
      </p:sp>
      <p:pic>
        <p:nvPicPr>
          <p:cNvPr id="6" name="Содержимое 5" descr="6-1024x66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6861" y="1935163"/>
            <a:ext cx="6810278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Наталия\Desktop\Новая папка\картинки\обои\0_91d00_899c8feb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7650" y="-344488"/>
            <a:ext cx="9391650" cy="76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1714488"/>
            <a:ext cx="78581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2060"/>
                </a:solidFill>
              </a:rPr>
              <a:t>Как выглядит твоя мечта?</a:t>
            </a:r>
            <a:endParaRPr lang="ru-RU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Наталия\Desktop\Переделанный СДЕЛАЙ СЕБЯ САМ\мне\18931e8s-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218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14678" y="214290"/>
            <a:ext cx="59293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Такая она, твоя мечта?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Наталия\Desktop\Новая папка\картинки\Разное\castillo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04788"/>
            <a:ext cx="9417050" cy="706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714884"/>
            <a:ext cx="93583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может…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домик на «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Канарах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»?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6" descr="http://www.visualphotos.com/photo/2x4102188/extended_family_outdoors_smiling_mon027094.jpg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572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00232" y="4286256"/>
            <a:ext cx="56648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Мечтаешь о большой 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дружной семье?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9" descr="http://www.mein-klagenfurt.at/uploads/pics/fallschirmspringen05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46124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может, 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хочешь прыгнуть</a:t>
            </a:r>
          </a:p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 парашютом?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2" descr="http://megalife.com.ua/uploads/posts/2008-08/1218817225_rrrr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:\Users\Наталия\Desktop\Новая папка\картинки\Разное\караван-в-дюнах-Реки-Нил-Египе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2928938"/>
            <a:ext cx="3429000" cy="257175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0" y="285728"/>
            <a:ext cx="8540223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Мечтаешь путешествовать?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5" descr="http://i32.fastpic.ru/big/2012/0129/23/ca616e64481dbb74f3f72c76f03d4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88" y="0"/>
            <a:ext cx="10193338" cy="72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285784" y="5572140"/>
            <a:ext cx="9787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Может быть хочешь стать «дальнобойщиком»?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 descr="http://gazeta.tj/last-news/uploads/posts/2012-01/132550973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660"/>
            <a:ext cx="7143800" cy="682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1071546"/>
            <a:ext cx="4664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Быть доктором?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7" descr="http://new.mramor.com.ua/userfiles/Factor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59108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Управлять современным</a:t>
            </a:r>
          </a:p>
          <a:p>
            <a:r>
              <a:rPr lang="ru-RU" sz="4000" dirty="0" smtClean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станком с ЧПУ?</a:t>
            </a:r>
            <a:endParaRPr lang="ru-RU" sz="40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0" descr="http://domspain.ucoz.com/_nw/0/80416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44" y="285728"/>
            <a:ext cx="700890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Строить красивые дома?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-428692" y="5643578"/>
            <a:ext cx="9572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мои поступки влияют на окружающих?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357166"/>
            <a:ext cx="82576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Чего я хочу добиться?</a:t>
            </a:r>
            <a:endParaRPr lang="ru-RU" sz="6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1571612"/>
            <a:ext cx="87154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Материальная это цель по своей сути или не материальная?</a:t>
            </a:r>
            <a:endParaRPr lang="ru-RU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928934"/>
            <a:ext cx="885828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/>
                <a:solidFill>
                  <a:schemeClr val="accent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 что я хочу сделать, принесёт ли это другим пользу или только мне?</a:t>
            </a:r>
            <a:endParaRPr lang="ru-RU" sz="3600" b="1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4214818"/>
            <a:ext cx="850112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бы мне хотелось, чтобы люди относились ко мне?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 descr="http://perevozka24.ru/i/u_pages/uchastie_gruzchika_v_perevozk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1762" y="1785926"/>
            <a:ext cx="506223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7" descr="Будни дворника - дворник чёрнобелый переход бутылка метла профессия фото фотосай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785938"/>
            <a:ext cx="4140195" cy="492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962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может ты хочешь стать почетным дворником или профессиональным грузчиком?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8" descr="http://tsyrulnikov.ru/upload/image/%D0%BD%D0%B8%D1%89%D0%B8%D0%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248025"/>
            <a:ext cx="487680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3" descr="http://www.aferizm.ru/criminal/pics/za-reshetko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45243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78581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Или всё же…..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6" descr="http://trendymen.ru/style/trends/images_5/2_men_fashion.jpg"/>
          <p:cNvPicPr>
            <a:picLocks noChangeAspect="1" noChangeArrowheads="1"/>
          </p:cNvPicPr>
          <p:nvPr/>
        </p:nvPicPr>
        <p:blipFill>
          <a:blip r:embed="rId2"/>
          <a:srcRect l="29730" r="9459" b="-1"/>
          <a:stretch>
            <a:fillRect/>
          </a:stretch>
        </p:blipFill>
        <p:spPr bwMode="auto">
          <a:xfrm>
            <a:off x="285720" y="1142984"/>
            <a:ext cx="4357718" cy="542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Тебе решать каким быть…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13" descr="http://pics.livejournal.com/mr_sukharnik/pic/000359q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786063"/>
            <a:ext cx="4048125" cy="37861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Наталия\Desktop\НОВсделай себя сам\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329" y="0"/>
            <a:ext cx="932018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786710" y="6143644"/>
            <a:ext cx="1043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hlinkClick r:id="rId4" action="ppaction://hlinkfile"/>
              </a:rPr>
              <a:t>Притча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7858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Автоматические мысли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85011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«…Человек обнаружит, что, когда он изменит своё отношение к вещам и другим людям, они тоже изменяются по отношению к нему… стоит человеку радикально сменить свои мысли, и он с удивлением увидит, как быстро меняются материальные условия его жизни.	</a:t>
            </a:r>
          </a:p>
          <a:p>
            <a:pPr>
              <a:defRPr/>
            </a:pPr>
            <a:r>
              <a:rPr lang="ru-RU" sz="2800" dirty="0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Люди притягивают к себе не то, что они хотят, а то чем они являются…Человек способен подняться, одержать победу и достичь успеха, только возвысив свои мысли. Он сможет оставаться, слабым и несчастным, только если откажется возвысить свои мысли…»</a:t>
            </a:r>
          </a:p>
          <a:p>
            <a:pPr>
              <a:defRPr/>
            </a:pPr>
            <a:endParaRPr lang="ru-RU" sz="2800" dirty="0" smtClean="0">
              <a:ln w="18415" cmpd="sng">
                <a:solidFill>
                  <a:schemeClr val="tx1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algn="r">
              <a:defRPr/>
            </a:pPr>
            <a:r>
              <a:rPr lang="ru-RU" sz="2800" dirty="0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Из книги Джеймса </a:t>
            </a:r>
            <a:r>
              <a:rPr lang="ru-RU" sz="2800" dirty="0" err="1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Лейна</a:t>
            </a:r>
            <a:r>
              <a:rPr lang="ru-RU" sz="2800" dirty="0" smtClean="0">
                <a:ln w="18415" cmpd="sng">
                  <a:solidFill>
                    <a:schemeClr val="tx1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Аллена «Как человек думает»</a:t>
            </a:r>
            <a:endParaRPr lang="ru-RU" sz="2800" dirty="0">
              <a:ln w="18415" cmpd="sng">
                <a:solidFill>
                  <a:schemeClr val="tx1">
                    <a:lumMod val="7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Наталия\Desktop\НОВсделай себя сам\run_man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009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C:\Users\Наталия\Desktop\НОВсделай себя сам\002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Picture 1" descr="C:\Users\Наталия\Desktop\НОВсделай себя сам\ft3UltEtg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Наталия\Desktop\НОВсделай себя сам\malchik-v-sostoyanii-pokoya4a402005eb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95455" cy="705253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0"/>
            <a:ext cx="50006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Состояние души человека, его внутренне содержание и красота – вот суть личности. 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Наталия\Desktop\НОВсделай себя сам\hqdefault.jpg"/>
          <p:cNvPicPr>
            <a:picLocks noChangeAspect="1" noChangeArrowheads="1"/>
          </p:cNvPicPr>
          <p:nvPr/>
        </p:nvPicPr>
        <p:blipFill>
          <a:blip r:embed="rId3"/>
          <a:srcRect t="12395" r="1618" b="132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Наталия\Desktop\Новая папка\картинки\фото имиджелогия\использ\a2_kdXKuZxU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9" name="Picture 3" descr="C:\Users\Наталия\Desktop\НОВсделай себя сам\2461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0"/>
            <a:ext cx="4357686" cy="314324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39938" name="Picture 2" descr="C:\Users\Наталия\Desktop\НОВсделай себя сам\7771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86346" cy="3143248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7" name="Picture 4" descr="C:\Users\Наталия\Desktop\НОВсделай себя сам\emocii-4.jpg"/>
          <p:cNvPicPr>
            <a:picLocks noChangeAspect="1" noChangeArrowheads="1"/>
          </p:cNvPicPr>
          <p:nvPr/>
        </p:nvPicPr>
        <p:blipFill>
          <a:blip r:embed="rId5"/>
          <a:srcRect b="20454"/>
          <a:stretch>
            <a:fillRect/>
          </a:stretch>
        </p:blipFill>
        <p:spPr bwMode="auto">
          <a:xfrm>
            <a:off x="0" y="3000372"/>
            <a:ext cx="4572000" cy="385762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" name="Picture 2" descr="C:\Users\Наталия\Desktop\НОВсделай себя сам\andrecrying0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99114" y="3071810"/>
            <a:ext cx="4544886" cy="37861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Наталия\Desktop\НОВсделай себя сам\a9473ba2a854f8c6c2a5db734b1d30f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54" y="0"/>
            <a:ext cx="911734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00892" y="6429396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4" action="ppaction://hlinkfile"/>
              </a:rPr>
              <a:t>ФИЛЬМ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744</TotalTime>
  <Words>1509</Words>
  <Application>Microsoft Office PowerPoint</Application>
  <PresentationFormat>Экран (4:3)</PresentationFormat>
  <Paragraphs>102</Paragraphs>
  <Slides>37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Поток</vt:lpstr>
      <vt:lpstr>Сделай себя сам</vt:lpstr>
      <vt:lpstr>Все мы разные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Они это смогли…</vt:lpstr>
      <vt:lpstr>Впечатляет?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А может ты хочешь стать почетным дворником или профессиональным грузчиком?</vt:lpstr>
      <vt:lpstr>Или всё же…..</vt:lpstr>
      <vt:lpstr>Тебе решать каким быть…</vt:lpstr>
      <vt:lpstr>Слайд 33</vt:lpstr>
      <vt:lpstr>Автоматические мысли</vt:lpstr>
      <vt:lpstr>Слайд 35</vt:lpstr>
      <vt:lpstr>Слайд 36</vt:lpstr>
      <vt:lpstr>Слайд 37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Они это смогли…</dc:title>
  <dc:creator>okami</dc:creator>
  <cp:lastModifiedBy>DMOVENOK</cp:lastModifiedBy>
  <cp:revision>86</cp:revision>
  <dcterms:created xsi:type="dcterms:W3CDTF">2012-03-23T06:50:09Z</dcterms:created>
  <dcterms:modified xsi:type="dcterms:W3CDTF">2017-01-02T17:39:53Z</dcterms:modified>
</cp:coreProperties>
</file>