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1" autoAdjust="0"/>
  </p:normalViewPr>
  <p:slideViewPr>
    <p:cSldViewPr>
      <p:cViewPr varScale="1">
        <p:scale>
          <a:sx n="63" d="100"/>
          <a:sy n="63" d="100"/>
        </p:scale>
        <p:origin x="-8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5C89-2074-4AED-9BF3-BE5F88EE7CDB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D04A5-9CD4-450E-B4C3-A058418FE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5C89-2074-4AED-9BF3-BE5F88EE7CDB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D04A5-9CD4-450E-B4C3-A058418FE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5C89-2074-4AED-9BF3-BE5F88EE7CDB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D04A5-9CD4-450E-B4C3-A058418FE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5C89-2074-4AED-9BF3-BE5F88EE7CDB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D04A5-9CD4-450E-B4C3-A058418FE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5C89-2074-4AED-9BF3-BE5F88EE7CDB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D04A5-9CD4-450E-B4C3-A058418FE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5C89-2074-4AED-9BF3-BE5F88EE7CDB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D04A5-9CD4-450E-B4C3-A058418FE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5C89-2074-4AED-9BF3-BE5F88EE7CDB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D04A5-9CD4-450E-B4C3-A058418FE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5C89-2074-4AED-9BF3-BE5F88EE7CDB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D04A5-9CD4-450E-B4C3-A058418FE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5C89-2074-4AED-9BF3-BE5F88EE7CDB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D04A5-9CD4-450E-B4C3-A058418FE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5C89-2074-4AED-9BF3-BE5F88EE7CDB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D04A5-9CD4-450E-B4C3-A058418FE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5C89-2074-4AED-9BF3-BE5F88EE7CDB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D04A5-9CD4-450E-B4C3-A058418FE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C5C89-2074-4AED-9BF3-BE5F88EE7CDB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D04A5-9CD4-450E-B4C3-A058418FE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s49.radikal.ru/i123/0812/58/4500255563a7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hyperlink" Target="http://www.kmvline.ru/voda/i/48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kurortpro.ru/foto/essentuki/osnovnoe/ist17.jpg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www.mashuk-tour.ru/foto/essentuki/22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sobory.ru/pic/14960/14964_20110111_163133.jpg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hyperlink" Target="http://www.fototerra.ru/image.html?id=48267&amp;size=mediu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cdn1.360cities.net/pano/cw61/00582964__Group_3__DSC_2589_DSC_2596_8_images23.jpg/cube/front/5.jpg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jettravel.ru/upload/iblock/edf/52973.jpg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928670"/>
            <a:ext cx="7772400" cy="200026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Открытый урок по русскому языку</a:t>
            </a:r>
            <a:br>
              <a:rPr lang="ru-RU" sz="4000" dirty="0" smtClean="0"/>
            </a:br>
            <a:r>
              <a:rPr lang="ru-RU" sz="4000" dirty="0" smtClean="0"/>
              <a:t>Тема: «Закрепление знаний об имени существительном»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4929198"/>
            <a:ext cx="6400800" cy="1752600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Выполнила </a:t>
            </a:r>
          </a:p>
          <a:p>
            <a:pPr algn="r"/>
            <a:r>
              <a:rPr lang="ru-RU" sz="2400" dirty="0">
                <a:solidFill>
                  <a:schemeClr val="tx1"/>
                </a:solidFill>
              </a:rPr>
              <a:t>у</a:t>
            </a:r>
            <a:r>
              <a:rPr lang="ru-RU" sz="2400" dirty="0" smtClean="0">
                <a:solidFill>
                  <a:schemeClr val="tx1"/>
                </a:solidFill>
              </a:rPr>
              <a:t>читель начальных классов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МБОУ СОШ №1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Колесникова Елена Яковлевна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Самостоятельная работа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/>
              <a:t>I вариант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/>
            <a:r>
              <a:rPr lang="ru-RU" b="1" dirty="0" err="1"/>
              <a:t>Бр</a:t>
            </a:r>
            <a:r>
              <a:rPr lang="ru-RU" b="1" dirty="0"/>
              <a:t>…</a:t>
            </a:r>
            <a:r>
              <a:rPr lang="ru-RU" b="1" dirty="0" err="1"/>
              <a:t>дил</a:t>
            </a:r>
            <a:r>
              <a:rPr lang="ru-RU" b="1" dirty="0"/>
              <a:t> по л…су, </a:t>
            </a:r>
          </a:p>
          <a:p>
            <a:pPr lvl="0"/>
            <a:r>
              <a:rPr lang="ru-RU" b="1" dirty="0"/>
              <a:t>ч…</a:t>
            </a:r>
            <a:r>
              <a:rPr lang="ru-RU" b="1" dirty="0" err="1"/>
              <a:t>десная</a:t>
            </a:r>
            <a:r>
              <a:rPr lang="ru-RU" b="1" dirty="0"/>
              <a:t> п…года, </a:t>
            </a:r>
          </a:p>
          <a:p>
            <a:pPr lvl="0"/>
            <a:r>
              <a:rPr lang="ru-RU" b="1" dirty="0"/>
              <a:t>прячутся под б…рёзами, </a:t>
            </a:r>
          </a:p>
          <a:p>
            <a:r>
              <a:rPr lang="ru-RU" b="1" dirty="0" err="1"/>
              <a:t>всп</a:t>
            </a:r>
            <a:r>
              <a:rPr lang="ru-RU" b="1" dirty="0"/>
              <a:t>…</a:t>
            </a:r>
            <a:r>
              <a:rPr lang="ru-RU" b="1" dirty="0" err="1"/>
              <a:t>минали</a:t>
            </a:r>
            <a:r>
              <a:rPr lang="ru-RU" b="1" dirty="0"/>
              <a:t> о лете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/>
              <a:t>II вариант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0"/>
            <a:r>
              <a:rPr lang="ru-RU" b="1" dirty="0" err="1"/>
              <a:t>Прол</a:t>
            </a:r>
            <a:r>
              <a:rPr lang="ru-RU" b="1" dirty="0"/>
              <a:t>…тала над лесом, </a:t>
            </a:r>
          </a:p>
          <a:p>
            <a:pPr lvl="0"/>
            <a:r>
              <a:rPr lang="ru-RU" b="1" dirty="0"/>
              <a:t>был на …</a:t>
            </a:r>
            <a:r>
              <a:rPr lang="ru-RU" b="1" dirty="0" err="1"/>
              <a:t>кскурсии</a:t>
            </a:r>
            <a:r>
              <a:rPr lang="ru-RU" b="1" dirty="0"/>
              <a:t>, </a:t>
            </a:r>
          </a:p>
          <a:p>
            <a:pPr lvl="0"/>
            <a:r>
              <a:rPr lang="ru-RU" b="1" dirty="0"/>
              <a:t>вырастают из гр…</a:t>
            </a:r>
            <a:r>
              <a:rPr lang="ru-RU" b="1" dirty="0" err="1"/>
              <a:t>бницы</a:t>
            </a:r>
            <a:r>
              <a:rPr lang="ru-RU" b="1" dirty="0"/>
              <a:t>, </a:t>
            </a:r>
          </a:p>
          <a:p>
            <a:r>
              <a:rPr lang="ru-RU" b="1" dirty="0"/>
              <a:t>шли по тр…пинке.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I вариант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2844" y="2143116"/>
            <a:ext cx="4143404" cy="3951288"/>
          </a:xfrm>
        </p:spPr>
        <p:txBody>
          <a:bodyPr/>
          <a:lstStyle/>
          <a:p>
            <a:pPr lvl="0"/>
            <a:r>
              <a:rPr lang="ru-RU" dirty="0"/>
              <a:t>Бр</a:t>
            </a:r>
            <a:r>
              <a:rPr lang="ru-RU" dirty="0">
                <a:solidFill>
                  <a:srgbClr val="FF0000"/>
                </a:solidFill>
              </a:rPr>
              <a:t>о</a:t>
            </a:r>
            <a:r>
              <a:rPr lang="ru-RU" dirty="0"/>
              <a:t>дил по л</a:t>
            </a:r>
            <a:r>
              <a:rPr lang="ru-RU" dirty="0">
                <a:solidFill>
                  <a:srgbClr val="FF0000"/>
                </a:solidFill>
              </a:rPr>
              <a:t>е</a:t>
            </a:r>
            <a:r>
              <a:rPr lang="ru-RU" dirty="0"/>
              <a:t>су, (Д.п.) </a:t>
            </a:r>
          </a:p>
          <a:p>
            <a:pPr lvl="0"/>
            <a:r>
              <a:rPr lang="ru-RU" dirty="0"/>
              <a:t>ч</a:t>
            </a:r>
            <a:r>
              <a:rPr lang="ru-RU" dirty="0">
                <a:solidFill>
                  <a:srgbClr val="FF0000"/>
                </a:solidFill>
              </a:rPr>
              <a:t>у</a:t>
            </a:r>
            <a:r>
              <a:rPr lang="ru-RU" dirty="0"/>
              <a:t>десная п</a:t>
            </a:r>
            <a:r>
              <a:rPr lang="ru-RU" dirty="0">
                <a:solidFill>
                  <a:srgbClr val="FF0000"/>
                </a:solidFill>
              </a:rPr>
              <a:t>о</a:t>
            </a:r>
            <a:r>
              <a:rPr lang="ru-RU" dirty="0"/>
              <a:t>года, (И.п.) </a:t>
            </a:r>
          </a:p>
          <a:p>
            <a:pPr lvl="0"/>
            <a:r>
              <a:rPr lang="ru-RU" dirty="0"/>
              <a:t>прячутся под б</a:t>
            </a:r>
            <a:r>
              <a:rPr lang="ru-RU" dirty="0">
                <a:solidFill>
                  <a:srgbClr val="FF0000"/>
                </a:solidFill>
              </a:rPr>
              <a:t>е</a:t>
            </a:r>
            <a:r>
              <a:rPr lang="ru-RU" dirty="0"/>
              <a:t>рёзами, (Т.п.) </a:t>
            </a:r>
          </a:p>
          <a:p>
            <a:r>
              <a:rPr lang="ru-RU" dirty="0"/>
              <a:t>всп</a:t>
            </a:r>
            <a:r>
              <a:rPr lang="ru-RU" dirty="0">
                <a:solidFill>
                  <a:srgbClr val="FF0000"/>
                </a:solidFill>
              </a:rPr>
              <a:t>о</a:t>
            </a:r>
            <a:r>
              <a:rPr lang="ru-RU" dirty="0"/>
              <a:t>минали о лете. (П.п.)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II вариант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429124" y="2143116"/>
            <a:ext cx="4471991" cy="3951288"/>
          </a:xfrm>
        </p:spPr>
        <p:txBody>
          <a:bodyPr/>
          <a:lstStyle/>
          <a:p>
            <a:pPr lvl="0"/>
            <a:r>
              <a:rPr lang="ru-RU" dirty="0"/>
              <a:t>Прол</a:t>
            </a:r>
            <a:r>
              <a:rPr lang="ru-RU" dirty="0">
                <a:solidFill>
                  <a:srgbClr val="FF0000"/>
                </a:solidFill>
              </a:rPr>
              <a:t>е</a:t>
            </a:r>
            <a:r>
              <a:rPr lang="ru-RU" dirty="0"/>
              <a:t>тала над лесом, (Т.п.) </a:t>
            </a:r>
          </a:p>
          <a:p>
            <a:pPr lvl="0"/>
            <a:r>
              <a:rPr lang="ru-RU" dirty="0"/>
              <a:t>был на </a:t>
            </a:r>
            <a:r>
              <a:rPr lang="ru-RU" dirty="0">
                <a:solidFill>
                  <a:srgbClr val="FF0000"/>
                </a:solidFill>
              </a:rPr>
              <a:t>э</a:t>
            </a:r>
            <a:r>
              <a:rPr lang="ru-RU" dirty="0"/>
              <a:t>кскурсии,(П.п.) </a:t>
            </a:r>
          </a:p>
          <a:p>
            <a:pPr lvl="0"/>
            <a:r>
              <a:rPr lang="ru-RU" dirty="0"/>
              <a:t>вырастают из гр</a:t>
            </a:r>
            <a:r>
              <a:rPr lang="ru-RU" dirty="0">
                <a:solidFill>
                  <a:srgbClr val="FF0000"/>
                </a:solidFill>
              </a:rPr>
              <a:t>и</a:t>
            </a:r>
            <a:r>
              <a:rPr lang="ru-RU" dirty="0"/>
              <a:t>бницы, (Р.п.) </a:t>
            </a:r>
          </a:p>
          <a:p>
            <a:r>
              <a:rPr lang="ru-RU" dirty="0"/>
              <a:t>шли по тр</a:t>
            </a:r>
            <a:r>
              <a:rPr lang="ru-RU" dirty="0">
                <a:solidFill>
                  <a:srgbClr val="FF0000"/>
                </a:solidFill>
              </a:rPr>
              <a:t>о</a:t>
            </a:r>
            <a:r>
              <a:rPr lang="ru-RU" dirty="0"/>
              <a:t>пинке. (Д.п.)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49.radikal.ru/i123/0812/58/4500255563a7.jpg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8643998" cy="642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2000240"/>
            <a:ext cx="3929090" cy="271464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Я- часть речи интересная</a:t>
            </a:r>
          </a:p>
          <a:p>
            <a:r>
              <a:rPr lang="ru-RU" sz="2400" dirty="0" smtClean="0"/>
              <a:t>Миру широко известная:</a:t>
            </a:r>
          </a:p>
          <a:p>
            <a:r>
              <a:rPr lang="ru-RU" sz="2400" dirty="0" smtClean="0"/>
              <a:t>Покажу на любой предмет</a:t>
            </a:r>
          </a:p>
          <a:p>
            <a:r>
              <a:rPr lang="ru-RU" sz="2400" dirty="0" smtClean="0"/>
              <a:t>В этом равных со мной нет.</a:t>
            </a:r>
            <a:endParaRPr lang="ru-RU" sz="2400" dirty="0"/>
          </a:p>
        </p:txBody>
      </p:sp>
      <p:pic>
        <p:nvPicPr>
          <p:cNvPr id="5" name="Picture 4" descr="Имя существительно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500042"/>
            <a:ext cx="4123327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2000240"/>
            <a:ext cx="7772400" cy="2714644"/>
          </a:xfrm>
        </p:spPr>
        <p:txBody>
          <a:bodyPr>
            <a:normAutofit/>
          </a:bodyPr>
          <a:lstStyle/>
          <a:p>
            <a:r>
              <a:rPr lang="ru-RU" sz="80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СУЩЕСТВИТЕЛЬНОЕ</a:t>
            </a:r>
          </a:p>
          <a:p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57554" y="1142984"/>
            <a:ext cx="129009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ИМЯ</a:t>
            </a:r>
          </a:p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</a:t>
            </a:r>
            <a:endParaRPr lang="ru-RU" dirty="0"/>
          </a:p>
        </p:txBody>
      </p:sp>
      <p:pic>
        <p:nvPicPr>
          <p:cNvPr id="5" name="Содержимое 4" descr="http://www.kmvline.ru/voda/i/48.jpg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14422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mashuk-tour.ru/foto/essentuki/22.jpg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3857628"/>
            <a:ext cx="3811905" cy="2859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http://www.kurortpro.ru/foto/essentuki/osnovnoe/ist17.jpg">
            <a:hlinkClick r:id="rId6" tgtFrame="_blank"/>
          </p:cNvPr>
          <p:cNvPicPr>
            <a:picLocks noGrp="1"/>
          </p:cNvPicPr>
          <p:nvPr>
            <p:ph sz="half" idx="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2" y="1285860"/>
            <a:ext cx="4038600" cy="2800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4286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Составить слово из первых букв существительных 1 склонения.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3643314"/>
            <a:ext cx="8286808" cy="2357454"/>
          </a:xfrm>
        </p:spPr>
        <p:txBody>
          <a:bodyPr>
            <a:normAutofit lnSpcReduction="10000"/>
          </a:bodyPr>
          <a:lstStyle/>
          <a:p>
            <a:r>
              <a:rPr lang="ru-RU" sz="4400" dirty="0" err="1" smtClean="0">
                <a:solidFill>
                  <a:schemeClr val="tx1"/>
                </a:solidFill>
              </a:rPr>
              <a:t>Свобода,портрет,декабрь,осина</a:t>
            </a:r>
            <a:r>
              <a:rPr lang="ru-RU" sz="4400" dirty="0" smtClean="0">
                <a:solidFill>
                  <a:schemeClr val="tx1"/>
                </a:solidFill>
              </a:rPr>
              <a:t>,</a:t>
            </a:r>
          </a:p>
          <a:p>
            <a:r>
              <a:rPr lang="ru-RU" sz="4400" dirty="0" err="1" smtClean="0">
                <a:solidFill>
                  <a:schemeClr val="tx1"/>
                </a:solidFill>
              </a:rPr>
              <a:t>народ,беседа,одежда,мороз</a:t>
            </a:r>
            <a:r>
              <a:rPr lang="ru-RU" sz="4400" dirty="0" smtClean="0">
                <a:solidFill>
                  <a:schemeClr val="tx1"/>
                </a:solidFill>
              </a:rPr>
              <a:t>,</a:t>
            </a:r>
          </a:p>
          <a:p>
            <a:r>
              <a:rPr lang="ru-RU" sz="4400" dirty="0" smtClean="0">
                <a:solidFill>
                  <a:schemeClr val="tx1"/>
                </a:solidFill>
              </a:rPr>
              <a:t>родина.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Собор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214422"/>
            <a:ext cx="4572032" cy="1000132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Пантелеймоновский</a:t>
            </a:r>
            <a:r>
              <a:rPr lang="ru-RU" sz="2800" dirty="0" smtClean="0"/>
              <a:t> собор</a:t>
            </a:r>
            <a:endParaRPr lang="ru-RU" sz="2800" dirty="0"/>
          </a:p>
        </p:txBody>
      </p:sp>
      <p:pic>
        <p:nvPicPr>
          <p:cNvPr id="7" name="Содержимое 6" descr="http://sobory.ru/pic/14960/14964_20110111_163133.jpg">
            <a:hlinkClick r:id="rId2" tgtFrame="_blank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285992"/>
            <a:ext cx="421484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://www.fototerra.ru/image.html?id=48267&amp;size=medium">
            <a:hlinkClick r:id="rId4" tgtFrame="_blank"/>
          </p:cNvPr>
          <p:cNvPicPr>
            <a:picLocks noGrp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143248"/>
            <a:ext cx="450059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Городской парк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http://cdn1.360cities.net/pano/cw61/00582964__Group_3__DSC_2589_DSC_2596_8_images23.jpg/cube/front/5.jpg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71612"/>
            <a:ext cx="450059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Приключение зелёного листа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00232" y="1214422"/>
            <a:ext cx="478634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Как-то раз с большого клёна </a:t>
            </a:r>
            <a:br>
              <a:rPr lang="ru-RU" sz="2000" dirty="0"/>
            </a:br>
            <a:r>
              <a:rPr lang="ru-RU" sz="2000" dirty="0"/>
              <a:t>Оторвался </a:t>
            </a:r>
            <a:r>
              <a:rPr lang="ru-RU" sz="2000" b="1" dirty="0"/>
              <a:t>лист</a:t>
            </a:r>
            <a:r>
              <a:rPr lang="ru-RU" sz="2000" dirty="0"/>
              <a:t> зелёный</a:t>
            </a:r>
            <a:br>
              <a:rPr lang="ru-RU" sz="2000" dirty="0"/>
            </a:br>
            <a:r>
              <a:rPr lang="ru-RU" sz="2000" dirty="0"/>
              <a:t>И пустился вместе с ветром</a:t>
            </a:r>
            <a:br>
              <a:rPr lang="ru-RU" sz="2000" dirty="0"/>
            </a:br>
            <a:r>
              <a:rPr lang="ru-RU" sz="2000" dirty="0"/>
              <a:t>Путешествовать по свету.</a:t>
            </a:r>
            <a:br>
              <a:rPr lang="ru-RU" sz="2000" dirty="0"/>
            </a:br>
            <a:r>
              <a:rPr lang="ru-RU" sz="2000" dirty="0"/>
              <a:t>Закружилась голова </a:t>
            </a:r>
            <a:r>
              <a:rPr lang="ru-RU" sz="2000" b="1" dirty="0"/>
              <a:t>у</a:t>
            </a:r>
            <a:r>
              <a:rPr lang="ru-RU" sz="2000" dirty="0"/>
              <a:t> зелёного </a:t>
            </a:r>
            <a:r>
              <a:rPr lang="ru-RU" sz="2000" b="1" dirty="0"/>
              <a:t>листа.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Ветер нёс его и нёс,</a:t>
            </a:r>
            <a:br>
              <a:rPr lang="ru-RU" sz="2000" dirty="0"/>
            </a:br>
            <a:r>
              <a:rPr lang="ru-RU" sz="2000" dirty="0"/>
              <a:t>Бросил только на мосту.</a:t>
            </a:r>
            <a:br>
              <a:rPr lang="ru-RU" sz="2000" dirty="0"/>
            </a:br>
            <a:r>
              <a:rPr lang="ru-RU" sz="2000" dirty="0"/>
              <a:t>В тот же миг весёлый пёс</a:t>
            </a:r>
            <a:br>
              <a:rPr lang="ru-RU" sz="2000" dirty="0"/>
            </a:br>
            <a:r>
              <a:rPr lang="ru-RU" sz="2000" dirty="0"/>
              <a:t>Шмыг </a:t>
            </a:r>
            <a:r>
              <a:rPr lang="ru-RU" sz="2000" b="1" dirty="0"/>
              <a:t>к</a:t>
            </a:r>
            <a:r>
              <a:rPr lang="ru-RU" sz="2000" dirty="0"/>
              <a:t> – зелёному </a:t>
            </a:r>
            <a:r>
              <a:rPr lang="ru-RU" sz="2000" b="1" dirty="0"/>
              <a:t>листу!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Лапой</a:t>
            </a:r>
            <a:r>
              <a:rPr lang="ru-RU" sz="2000" b="1" dirty="0"/>
              <a:t> – </a:t>
            </a:r>
            <a:r>
              <a:rPr lang="ru-RU" sz="2000" dirty="0"/>
              <a:t>хвать зелёный </a:t>
            </a:r>
            <a:r>
              <a:rPr lang="ru-RU" sz="2000" b="1" dirty="0"/>
              <a:t>лист…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Дескать, поиграем.</a:t>
            </a:r>
          </a:p>
          <a:p>
            <a:r>
              <a:rPr lang="ru-RU" sz="2000" dirty="0"/>
              <a:t>Ветер вновь </a:t>
            </a:r>
            <a:r>
              <a:rPr lang="ru-RU" sz="2000" b="1" dirty="0"/>
              <a:t>с листом </a:t>
            </a:r>
            <a:r>
              <a:rPr lang="ru-RU" sz="2000" dirty="0"/>
              <a:t>зелёным… </a:t>
            </a:r>
            <a:br>
              <a:rPr lang="ru-RU" sz="2000" dirty="0"/>
            </a:br>
            <a:r>
              <a:rPr lang="ru-RU" sz="2000" dirty="0"/>
              <a:t>Закружил над старым клёном,</a:t>
            </a:r>
            <a:br>
              <a:rPr lang="ru-RU" sz="2000" dirty="0"/>
            </a:br>
            <a:r>
              <a:rPr lang="ru-RU" sz="2000" dirty="0"/>
              <a:t>Но шалун уже устал</a:t>
            </a:r>
            <a:br>
              <a:rPr lang="ru-RU" sz="2000" dirty="0"/>
            </a:br>
            <a:r>
              <a:rPr lang="ru-RU" sz="2000" dirty="0"/>
              <a:t>И ко мне в тетрадь упал.</a:t>
            </a:r>
            <a:br>
              <a:rPr lang="ru-RU" sz="2000" dirty="0"/>
            </a:br>
            <a:r>
              <a:rPr lang="ru-RU" sz="2000" dirty="0"/>
              <a:t>Я пишу в саду под клёном </a:t>
            </a:r>
            <a:br>
              <a:rPr lang="ru-RU" sz="2000" dirty="0"/>
            </a:br>
            <a:r>
              <a:rPr lang="ru-RU" sz="2000" dirty="0"/>
              <a:t>Стих </a:t>
            </a:r>
            <a:r>
              <a:rPr lang="ru-RU" sz="2000" b="1" dirty="0"/>
              <a:t>о </a:t>
            </a:r>
            <a:r>
              <a:rPr lang="ru-RU" sz="2000" dirty="0"/>
              <a:t>том </a:t>
            </a:r>
            <a:r>
              <a:rPr lang="ru-RU" sz="2000" b="1" dirty="0"/>
              <a:t>листе </a:t>
            </a:r>
            <a:r>
              <a:rPr lang="ru-RU" sz="2000" dirty="0"/>
              <a:t>зелёном.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500174"/>
            <a:ext cx="3008313" cy="1162050"/>
          </a:xfrm>
        </p:spPr>
        <p:txBody>
          <a:bodyPr/>
          <a:lstStyle/>
          <a:p>
            <a:r>
              <a:rPr lang="ru-RU" dirty="0" smtClean="0"/>
              <a:t>Составить рассказ используя опорные слова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3357562"/>
            <a:ext cx="3008313" cy="2643206"/>
          </a:xfrm>
        </p:spPr>
        <p:txBody>
          <a:bodyPr/>
          <a:lstStyle/>
          <a:p>
            <a:pPr lvl="0"/>
            <a:r>
              <a:rPr lang="ru-RU" sz="2800" dirty="0"/>
              <a:t>Морозное утро </a:t>
            </a:r>
          </a:p>
          <a:p>
            <a:pPr lvl="0"/>
            <a:r>
              <a:rPr lang="ru-RU" sz="2800" dirty="0"/>
              <a:t>Тёплый, солнечный день </a:t>
            </a:r>
          </a:p>
          <a:p>
            <a:pPr lvl="0"/>
            <a:r>
              <a:rPr lang="ru-RU" sz="2800" dirty="0"/>
              <a:t>Звенящая тишина </a:t>
            </a:r>
          </a:p>
          <a:p>
            <a:pPr lvl="0"/>
            <a:r>
              <a:rPr lang="ru-RU" sz="2800" dirty="0"/>
              <a:t>Сверкает иней </a:t>
            </a:r>
          </a:p>
          <a:p>
            <a:endParaRPr lang="ru-RU" dirty="0"/>
          </a:p>
        </p:txBody>
      </p:sp>
      <p:pic>
        <p:nvPicPr>
          <p:cNvPr id="5" name="Содержимое 4" descr="http://www.jettravel.ru/upload/iblock/edf/52973.jp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142852"/>
            <a:ext cx="5354668" cy="450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</TotalTime>
  <Words>177</Words>
  <Application>Microsoft Office PowerPoint</Application>
  <PresentationFormat>Экран (4:3)</PresentationFormat>
  <Paragraphs>49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Открытый урок по русскому языку Тема: «Закрепление знаний об имени существительном»</vt:lpstr>
      <vt:lpstr>Слайд 2</vt:lpstr>
      <vt:lpstr>Слайд 3</vt:lpstr>
      <vt:lpstr>ИСТОЧНИК</vt:lpstr>
      <vt:lpstr>Составить слово из первых букв существительных 1 склонения.</vt:lpstr>
      <vt:lpstr>Собор</vt:lpstr>
      <vt:lpstr>Городской парк</vt:lpstr>
      <vt:lpstr>Приключение зелёного листа</vt:lpstr>
      <vt:lpstr>Составить рассказ используя опорные слова</vt:lpstr>
      <vt:lpstr>Самостоятельная работа</vt:lpstr>
      <vt:lpstr>Проверка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Колесникова Е.Я.</cp:lastModifiedBy>
  <cp:revision>13</cp:revision>
  <dcterms:created xsi:type="dcterms:W3CDTF">2013-11-13T11:32:48Z</dcterms:created>
  <dcterms:modified xsi:type="dcterms:W3CDTF">2013-11-18T05:04:33Z</dcterms:modified>
</cp:coreProperties>
</file>