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A27-332C-4015-840A-296574A72A3A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491B-9E31-4127-B301-BD27F373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A27-332C-4015-840A-296574A72A3A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491B-9E31-4127-B301-BD27F373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A27-332C-4015-840A-296574A72A3A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491B-9E31-4127-B301-BD27F373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A27-332C-4015-840A-296574A72A3A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491B-9E31-4127-B301-BD27F373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A27-332C-4015-840A-296574A72A3A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491B-9E31-4127-B301-BD27F373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A27-332C-4015-840A-296574A72A3A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491B-9E31-4127-B301-BD27F373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A27-332C-4015-840A-296574A72A3A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491B-9E31-4127-B301-BD27F373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A27-332C-4015-840A-296574A72A3A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491B-9E31-4127-B301-BD27F373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A27-332C-4015-840A-296574A72A3A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491B-9E31-4127-B301-BD27F373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A27-332C-4015-840A-296574A72A3A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491B-9E31-4127-B301-BD27F373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A27-332C-4015-840A-296574A72A3A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491B-9E31-4127-B301-BD27F373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B6A27-332C-4015-840A-296574A72A3A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F491B-9E31-4127-B301-BD27F373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009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009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009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009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009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2016-03-17T15:16:11Z</dcterms:created>
  <dcterms:modified xsi:type="dcterms:W3CDTF">2016-03-17T15:19:13Z</dcterms:modified>
</cp:coreProperties>
</file>