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notesSlides/notesSlide16.xml" ContentType="application/vnd.openxmlformats-officedocument.presentationml.notesSlide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11.xml" ContentType="application/vnd.openxmlformats-officedocument.presentationml.notesSlide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3" r:id="rId1"/>
  </p:sldMasterIdLst>
  <p:notesMasterIdLst>
    <p:notesMasterId r:id="rId18"/>
  </p:notesMasterIdLst>
  <p:handoutMasterIdLst>
    <p:handoutMasterId r:id="rId19"/>
  </p:handoutMasterIdLst>
  <p:sldIdLst>
    <p:sldId id="256" r:id="rId2"/>
    <p:sldId id="321" r:id="rId3"/>
    <p:sldId id="322" r:id="rId4"/>
    <p:sldId id="323" r:id="rId5"/>
    <p:sldId id="343" r:id="rId6"/>
    <p:sldId id="325" r:id="rId7"/>
    <p:sldId id="344" r:id="rId8"/>
    <p:sldId id="345" r:id="rId9"/>
    <p:sldId id="350" r:id="rId10"/>
    <p:sldId id="346" r:id="rId11"/>
    <p:sldId id="348" r:id="rId12"/>
    <p:sldId id="347" r:id="rId13"/>
    <p:sldId id="326" r:id="rId14"/>
    <p:sldId id="349" r:id="rId15"/>
    <p:sldId id="351" r:id="rId16"/>
    <p:sldId id="35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85305" autoAdjust="0"/>
  </p:normalViewPr>
  <p:slideViewPr>
    <p:cSldViewPr>
      <p:cViewPr>
        <p:scale>
          <a:sx n="56" d="100"/>
          <a:sy n="56" d="100"/>
        </p:scale>
        <p:origin x="-1554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681B99-E420-4C8E-862B-7ABD292299AE}" type="doc">
      <dgm:prSet loTypeId="urn:microsoft.com/office/officeart/2005/8/layout/gear1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12FCB25-FA09-49E6-8B41-06BF3830DBDE}">
      <dgm:prSet phldrT="[Текст]" custT="1"/>
      <dgm:spPr/>
      <dgm:t>
        <a:bodyPr/>
        <a:lstStyle/>
        <a:p>
          <a:r>
            <a:rPr lang="ru-RU" sz="2000" b="1" i="0" dirty="0" smtClean="0">
              <a:latin typeface="Times New Roman" pitchFamily="18" charset="0"/>
              <a:cs typeface="Times New Roman" pitchFamily="18" charset="0"/>
            </a:rPr>
            <a:t>Результаты развития</a:t>
          </a:r>
          <a:endParaRPr lang="ru-RU" sz="2000" i="0" dirty="0">
            <a:latin typeface="Times New Roman" pitchFamily="18" charset="0"/>
            <a:cs typeface="Times New Roman" pitchFamily="18" charset="0"/>
          </a:endParaRPr>
        </a:p>
      </dgm:t>
    </dgm:pt>
    <dgm:pt modelId="{AFD30E3F-A459-468A-A8D6-0EF4A7F8A265}" type="parTrans" cxnId="{74E7310C-F1B2-4B1F-ABF9-A26ECA824786}">
      <dgm:prSet/>
      <dgm:spPr/>
      <dgm:t>
        <a:bodyPr/>
        <a:lstStyle/>
        <a:p>
          <a:endParaRPr lang="ru-RU"/>
        </a:p>
      </dgm:t>
    </dgm:pt>
    <dgm:pt modelId="{A26EC336-773D-488A-9E6C-FF778FDCA9F1}" type="sibTrans" cxnId="{74E7310C-F1B2-4B1F-ABF9-A26ECA824786}">
      <dgm:prSet/>
      <dgm:spPr/>
      <dgm:t>
        <a:bodyPr/>
        <a:lstStyle/>
        <a:p>
          <a:endParaRPr lang="ru-RU"/>
        </a:p>
      </dgm:t>
    </dgm:pt>
    <dgm:pt modelId="{59D5875C-80C0-4B97-8E4E-8E6CC9A5D780}">
      <dgm:prSet phldrT="[Текст]" custT="1"/>
      <dgm:spPr/>
      <dgm:t>
        <a:bodyPr/>
        <a:lstStyle/>
        <a:p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C6AF462-E7BE-4EC3-8D53-C98043DE699B}" type="parTrans" cxnId="{FBE6EA61-4BA7-406C-83FF-36893A410556}">
      <dgm:prSet/>
      <dgm:spPr/>
      <dgm:t>
        <a:bodyPr/>
        <a:lstStyle/>
        <a:p>
          <a:endParaRPr lang="ru-RU"/>
        </a:p>
      </dgm:t>
    </dgm:pt>
    <dgm:pt modelId="{B2229A75-0A20-4206-A89B-478788EABFDA}" type="sibTrans" cxnId="{FBE6EA61-4BA7-406C-83FF-36893A410556}">
      <dgm:prSet/>
      <dgm:spPr/>
      <dgm:t>
        <a:bodyPr/>
        <a:lstStyle/>
        <a:p>
          <a:endParaRPr lang="ru-RU"/>
        </a:p>
      </dgm:t>
    </dgm:pt>
    <dgm:pt modelId="{18702A1B-D742-449B-B4EF-7C671C34ACD9}">
      <dgm:prSet phldrT="[Текст]" custT="1"/>
      <dgm:spPr/>
      <dgm:t>
        <a:bodyPr/>
        <a:lstStyle/>
        <a:p>
          <a:r>
            <a:rPr lang="ru-RU" sz="2000" b="1" i="0" dirty="0" smtClean="0">
              <a:latin typeface="Times New Roman" pitchFamily="18" charset="0"/>
              <a:cs typeface="Times New Roman" pitchFamily="18" charset="0"/>
            </a:rPr>
            <a:t>Основания развития </a:t>
          </a:r>
          <a:endParaRPr lang="ru-RU" sz="2000" i="0" dirty="0">
            <a:latin typeface="Times New Roman" pitchFamily="18" charset="0"/>
            <a:cs typeface="Times New Roman" pitchFamily="18" charset="0"/>
          </a:endParaRPr>
        </a:p>
      </dgm:t>
    </dgm:pt>
    <dgm:pt modelId="{0E8D3ABD-BC75-4338-B3C9-07F5BA9017DC}" type="parTrans" cxnId="{08E5266D-B430-4834-9316-382868934E74}">
      <dgm:prSet/>
      <dgm:spPr/>
      <dgm:t>
        <a:bodyPr/>
        <a:lstStyle/>
        <a:p>
          <a:endParaRPr lang="ru-RU"/>
        </a:p>
      </dgm:t>
    </dgm:pt>
    <dgm:pt modelId="{AF3FE068-751B-4808-80AE-2240D189724D}" type="sibTrans" cxnId="{08E5266D-B430-4834-9316-382868934E74}">
      <dgm:prSet/>
      <dgm:spPr/>
      <dgm:t>
        <a:bodyPr/>
        <a:lstStyle/>
        <a:p>
          <a:endParaRPr lang="ru-RU"/>
        </a:p>
      </dgm:t>
    </dgm:pt>
    <dgm:pt modelId="{2BDDBCAB-9133-4C0C-8D1B-2EFBFBD81992}">
      <dgm:prSet phldrT="[Текст]"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</a:pPr>
          <a:r>
            <a:rPr lang="ru-RU" sz="1400" dirty="0" smtClean="0"/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социальную ситуацию развития;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DBFF4B67-EA3F-4F7C-B39D-5A1833AE6CE0}" type="parTrans" cxnId="{EA175BFB-0DE3-4F21-9D7E-AD27C73C1C02}">
      <dgm:prSet/>
      <dgm:spPr/>
      <dgm:t>
        <a:bodyPr/>
        <a:lstStyle/>
        <a:p>
          <a:endParaRPr lang="ru-RU"/>
        </a:p>
      </dgm:t>
    </dgm:pt>
    <dgm:pt modelId="{E94A825E-F570-4C70-9067-8FDFA1EB4611}" type="sibTrans" cxnId="{EA175BFB-0DE3-4F21-9D7E-AD27C73C1C02}">
      <dgm:prSet/>
      <dgm:spPr/>
      <dgm:t>
        <a:bodyPr/>
        <a:lstStyle/>
        <a:p>
          <a:endParaRPr lang="ru-RU"/>
        </a:p>
      </dgm:t>
    </dgm:pt>
    <dgm:pt modelId="{3A16AD2E-56CF-4BDF-A177-6EA7E09D76BB}">
      <dgm:prSet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круг отношений;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1D17C23-C354-4D01-B819-E721BAE08093}" type="parTrans" cxnId="{E187CADC-F923-456B-A4C3-F8684C96B069}">
      <dgm:prSet/>
      <dgm:spPr/>
      <dgm:t>
        <a:bodyPr/>
        <a:lstStyle/>
        <a:p>
          <a:endParaRPr lang="ru-RU"/>
        </a:p>
      </dgm:t>
    </dgm:pt>
    <dgm:pt modelId="{D1EAAF50-59FD-4BCE-942C-0CC596F38AD4}" type="sibTrans" cxnId="{E187CADC-F923-456B-A4C3-F8684C96B069}">
      <dgm:prSet/>
      <dgm:spPr/>
      <dgm:t>
        <a:bodyPr/>
        <a:lstStyle/>
        <a:p>
          <a:endParaRPr lang="ru-RU"/>
        </a:p>
      </dgm:t>
    </dgm:pt>
    <dgm:pt modelId="{ED8CDC17-F7EB-4803-927F-037176199BAD}">
      <dgm:prSet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ведущий тип деятельности;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6E89F84-FCB1-4B50-AAEA-FFA9D776E0B9}" type="parTrans" cxnId="{A823AAA3-FFB1-442F-81E1-11F966B55C9E}">
      <dgm:prSet/>
      <dgm:spPr/>
      <dgm:t>
        <a:bodyPr/>
        <a:lstStyle/>
        <a:p>
          <a:endParaRPr lang="ru-RU"/>
        </a:p>
      </dgm:t>
    </dgm:pt>
    <dgm:pt modelId="{937CE22A-6ABA-4DD7-BE34-31E883E79825}" type="sibTrans" cxnId="{A823AAA3-FFB1-442F-81E1-11F966B55C9E}">
      <dgm:prSet/>
      <dgm:spPr/>
      <dgm:t>
        <a:bodyPr/>
        <a:lstStyle/>
        <a:p>
          <a:endParaRPr lang="ru-RU"/>
        </a:p>
      </dgm:t>
    </dgm:pt>
    <dgm:pt modelId="{AB54000F-52E9-488E-9DB2-A04F07114758}">
      <dgm:prSet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</a:pP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сензитивность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3EC9C7F-8379-4364-BD95-C4D8CAF7F07C}" type="parTrans" cxnId="{6108770D-2D3E-450E-8026-EF543889B364}">
      <dgm:prSet/>
      <dgm:spPr/>
      <dgm:t>
        <a:bodyPr/>
        <a:lstStyle/>
        <a:p>
          <a:endParaRPr lang="ru-RU"/>
        </a:p>
      </dgm:t>
    </dgm:pt>
    <dgm:pt modelId="{F23881FF-B73C-4592-9DE9-F60D162BDA57}" type="sibTrans" cxnId="{6108770D-2D3E-450E-8026-EF543889B364}">
      <dgm:prSet/>
      <dgm:spPr/>
      <dgm:t>
        <a:bodyPr/>
        <a:lstStyle/>
        <a:p>
          <a:endParaRPr lang="ru-RU"/>
        </a:p>
      </dgm:t>
    </dgm:pt>
    <dgm:pt modelId="{31BD9411-DCEE-4DA8-BA9F-627B13C4EC39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новообразования личности;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DFBDE176-4286-496A-B3F3-6387E83F8565}" type="parTrans" cxnId="{23D5BBC4-FCFF-4391-AC1E-E4CBC5032C73}">
      <dgm:prSet/>
      <dgm:spPr/>
      <dgm:t>
        <a:bodyPr/>
        <a:lstStyle/>
        <a:p>
          <a:endParaRPr lang="ru-RU"/>
        </a:p>
      </dgm:t>
    </dgm:pt>
    <dgm:pt modelId="{E5865415-F0E9-407E-A9C3-530326331BCD}" type="sibTrans" cxnId="{23D5BBC4-FCFF-4391-AC1E-E4CBC5032C73}">
      <dgm:prSet/>
      <dgm:spPr/>
      <dgm:t>
        <a:bodyPr/>
        <a:lstStyle/>
        <a:p>
          <a:endParaRPr lang="ru-RU"/>
        </a:p>
      </dgm:t>
    </dgm:pt>
    <dgm:pt modelId="{A6355960-BB13-41B9-AEA8-837A7DCA1621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формы общения;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A2015F75-1A16-4C11-A3FB-AD272A0C3E6C}" type="parTrans" cxnId="{B910F432-FEE6-471F-89CA-E8FE65004CCE}">
      <dgm:prSet/>
      <dgm:spPr/>
      <dgm:t>
        <a:bodyPr/>
        <a:lstStyle/>
        <a:p>
          <a:endParaRPr lang="ru-RU"/>
        </a:p>
      </dgm:t>
    </dgm:pt>
    <dgm:pt modelId="{43AE423B-7143-4E92-A954-3F84D188ADB5}" type="sibTrans" cxnId="{B910F432-FEE6-471F-89CA-E8FE65004CCE}">
      <dgm:prSet/>
      <dgm:spPr/>
      <dgm:t>
        <a:bodyPr/>
        <a:lstStyle/>
        <a:p>
          <a:endParaRPr lang="ru-RU"/>
        </a:p>
      </dgm:t>
    </dgm:pt>
    <dgm:pt modelId="{2CC93CD0-E873-42CD-9303-0924C9E7F712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эмоционально-волевую сферу;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BEF8D847-E219-4C66-A281-06A9FD8F52C4}" type="parTrans" cxnId="{360B8674-5A9F-4CE5-BD64-E5B0F79ACD26}">
      <dgm:prSet/>
      <dgm:spPr/>
      <dgm:t>
        <a:bodyPr/>
        <a:lstStyle/>
        <a:p>
          <a:endParaRPr lang="ru-RU"/>
        </a:p>
      </dgm:t>
    </dgm:pt>
    <dgm:pt modelId="{AABDDFFB-AFB6-4367-8946-68B14B2B739F}" type="sibTrans" cxnId="{360B8674-5A9F-4CE5-BD64-E5B0F79ACD26}">
      <dgm:prSet/>
      <dgm:spPr/>
      <dgm:t>
        <a:bodyPr/>
        <a:lstStyle/>
        <a:p>
          <a:endParaRPr lang="ru-RU"/>
        </a:p>
      </dgm:t>
    </dgm:pt>
    <dgm:pt modelId="{2F92C27D-C224-41FB-BC90-5CF2CE7D7B0A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новый вид деятельности.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BD1F667-BEFD-4E27-8D2E-9FAF86E707EB}" type="parTrans" cxnId="{A099956C-87E4-4102-AD3F-CE084F8D6710}">
      <dgm:prSet/>
      <dgm:spPr/>
      <dgm:t>
        <a:bodyPr/>
        <a:lstStyle/>
        <a:p>
          <a:endParaRPr lang="ru-RU"/>
        </a:p>
      </dgm:t>
    </dgm:pt>
    <dgm:pt modelId="{4BF8426C-D9B8-4A9E-8A81-BA9CACAAA02F}" type="sibTrans" cxnId="{A099956C-87E4-4102-AD3F-CE084F8D6710}">
      <dgm:prSet/>
      <dgm:spPr/>
      <dgm:t>
        <a:bodyPr/>
        <a:lstStyle/>
        <a:p>
          <a:endParaRPr lang="ru-RU"/>
        </a:p>
      </dgm:t>
    </dgm:pt>
    <dgm:pt modelId="{E21ECDF4-DF2B-44D9-858C-9CE26A1965AB}" type="pres">
      <dgm:prSet presAssocID="{A5681B99-E420-4C8E-862B-7ABD292299AE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34A915-B0D7-4AF0-9309-4824DC1B1860}" type="pres">
      <dgm:prSet presAssocID="{112FCB25-FA09-49E6-8B41-06BF3830DBDE}" presName="gear1" presStyleLbl="node1" presStyleIdx="0" presStyleCnt="2" custLinFactNeighborX="55015" custLinFactNeighborY="-5688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016F13-31FA-4380-967B-B3385763FF07}" type="pres">
      <dgm:prSet presAssocID="{112FCB25-FA09-49E6-8B41-06BF3830DBDE}" presName="gear1srcNode" presStyleLbl="node1" presStyleIdx="0" presStyleCnt="2"/>
      <dgm:spPr/>
      <dgm:t>
        <a:bodyPr/>
        <a:lstStyle/>
        <a:p>
          <a:endParaRPr lang="ru-RU"/>
        </a:p>
      </dgm:t>
    </dgm:pt>
    <dgm:pt modelId="{6D84442C-FEE2-492D-A7A7-9607A598948E}" type="pres">
      <dgm:prSet presAssocID="{112FCB25-FA09-49E6-8B41-06BF3830DBDE}" presName="gear1dstNode" presStyleLbl="node1" presStyleIdx="0" presStyleCnt="2"/>
      <dgm:spPr/>
      <dgm:t>
        <a:bodyPr/>
        <a:lstStyle/>
        <a:p>
          <a:endParaRPr lang="ru-RU"/>
        </a:p>
      </dgm:t>
    </dgm:pt>
    <dgm:pt modelId="{B8326EB0-0167-44C6-BE3C-B0256C53E9FC}" type="pres">
      <dgm:prSet presAssocID="{112FCB25-FA09-49E6-8B41-06BF3830DBDE}" presName="gear1ch" presStyleLbl="fgAcc1" presStyleIdx="0" presStyleCnt="2" custScaleX="174701" custScaleY="214880" custLinFactNeighborX="35151" custLinFactNeighborY="-3533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8CA77E-A9E5-419A-B9B0-4C93EF3D38C0}" type="pres">
      <dgm:prSet presAssocID="{18702A1B-D742-449B-B4EF-7C671C34ACD9}" presName="gear2" presStyleLbl="node1" presStyleIdx="1" presStyleCnt="2" custScaleX="142709" custScaleY="114235" custLinFactNeighborX="-91362" custLinFactNeighborY="-417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E5BF05-777E-415E-8331-04E5A623ADB9}" type="pres">
      <dgm:prSet presAssocID="{18702A1B-D742-449B-B4EF-7C671C34ACD9}" presName="gear2srcNode" presStyleLbl="node1" presStyleIdx="1" presStyleCnt="2"/>
      <dgm:spPr/>
      <dgm:t>
        <a:bodyPr/>
        <a:lstStyle/>
        <a:p>
          <a:endParaRPr lang="ru-RU"/>
        </a:p>
      </dgm:t>
    </dgm:pt>
    <dgm:pt modelId="{76561DA0-76A5-4916-8403-58B9864F96A9}" type="pres">
      <dgm:prSet presAssocID="{18702A1B-D742-449B-B4EF-7C671C34ACD9}" presName="gear2dstNode" presStyleLbl="node1" presStyleIdx="1" presStyleCnt="2"/>
      <dgm:spPr/>
      <dgm:t>
        <a:bodyPr/>
        <a:lstStyle/>
        <a:p>
          <a:endParaRPr lang="ru-RU"/>
        </a:p>
      </dgm:t>
    </dgm:pt>
    <dgm:pt modelId="{C9CDCFD5-988D-4A53-849E-698EA9B3039C}" type="pres">
      <dgm:prSet presAssocID="{18702A1B-D742-449B-B4EF-7C671C34ACD9}" presName="gear2ch" presStyleLbl="fgAcc1" presStyleIdx="1" presStyleCnt="2" custScaleX="140675" custScaleY="248760" custLinFactX="-59569" custLinFactY="99785" custLinFactNeighborX="-10000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EF7B-FDFD-40CE-AACC-5419E69ADEB0}" type="pres">
      <dgm:prSet presAssocID="{A26EC336-773D-488A-9E6C-FF778FDCA9F1}" presName="connector1" presStyleLbl="sibTrans2D1" presStyleIdx="0" presStyleCnt="2" custAng="14339233" custScaleX="80387" custScaleY="80203" custLinFactNeighborX="-10709" custLinFactNeighborY="-61065"/>
      <dgm:spPr/>
      <dgm:t>
        <a:bodyPr/>
        <a:lstStyle/>
        <a:p>
          <a:endParaRPr lang="ru-RU"/>
        </a:p>
      </dgm:t>
    </dgm:pt>
    <dgm:pt modelId="{87DFFB68-F92E-4E94-A858-50B8FCCB101B}" type="pres">
      <dgm:prSet presAssocID="{AF3FE068-751B-4808-80AE-2240D189724D}" presName="connector2" presStyleLbl="sibTrans2D1" presStyleIdx="1" presStyleCnt="2" custAng="11081082" custScaleX="78061" custLinFactNeighborX="-24314" custLinFactNeighborY="-40414"/>
      <dgm:spPr/>
      <dgm:t>
        <a:bodyPr/>
        <a:lstStyle/>
        <a:p>
          <a:endParaRPr lang="ru-RU"/>
        </a:p>
      </dgm:t>
    </dgm:pt>
  </dgm:ptLst>
  <dgm:cxnLst>
    <dgm:cxn modelId="{97318677-21F7-4F92-910F-5562EDEF857B}" type="presOf" srcId="{31BD9411-DCEE-4DA8-BA9F-627B13C4EC39}" destId="{B8326EB0-0167-44C6-BE3C-B0256C53E9FC}" srcOrd="0" destOrd="1" presId="urn:microsoft.com/office/officeart/2005/8/layout/gear1"/>
    <dgm:cxn modelId="{C7E59D68-9E02-452A-9883-3840D246FBCB}" type="presOf" srcId="{18702A1B-D742-449B-B4EF-7C671C34ACD9}" destId="{808CA77E-A9E5-419A-B9B0-4C93EF3D38C0}" srcOrd="0" destOrd="0" presId="urn:microsoft.com/office/officeart/2005/8/layout/gear1"/>
    <dgm:cxn modelId="{3BBA4A64-77E5-404A-9DB0-C23DCFD83642}" type="presOf" srcId="{59D5875C-80C0-4B97-8E4E-8E6CC9A5D780}" destId="{B8326EB0-0167-44C6-BE3C-B0256C53E9FC}" srcOrd="0" destOrd="0" presId="urn:microsoft.com/office/officeart/2005/8/layout/gear1"/>
    <dgm:cxn modelId="{C5783879-7C22-4BFD-ABDE-E92DFD7298C0}" type="presOf" srcId="{112FCB25-FA09-49E6-8B41-06BF3830DBDE}" destId="{8034A915-B0D7-4AF0-9309-4824DC1B1860}" srcOrd="0" destOrd="0" presId="urn:microsoft.com/office/officeart/2005/8/layout/gear1"/>
    <dgm:cxn modelId="{708833DB-8C4F-4E45-BB21-D25FE72EAA2F}" type="presOf" srcId="{2BDDBCAB-9133-4C0C-8D1B-2EFBFBD81992}" destId="{C9CDCFD5-988D-4A53-849E-698EA9B3039C}" srcOrd="0" destOrd="0" presId="urn:microsoft.com/office/officeart/2005/8/layout/gear1"/>
    <dgm:cxn modelId="{58A518BC-DC17-43C7-90FA-46ED8511A66F}" type="presOf" srcId="{AB54000F-52E9-488E-9DB2-A04F07114758}" destId="{C9CDCFD5-988D-4A53-849E-698EA9B3039C}" srcOrd="0" destOrd="3" presId="urn:microsoft.com/office/officeart/2005/8/layout/gear1"/>
    <dgm:cxn modelId="{1A062DB7-0FD1-4808-BA55-5B7E0CD98CBB}" type="presOf" srcId="{2F92C27D-C224-41FB-BC90-5CF2CE7D7B0A}" destId="{B8326EB0-0167-44C6-BE3C-B0256C53E9FC}" srcOrd="0" destOrd="4" presId="urn:microsoft.com/office/officeart/2005/8/layout/gear1"/>
    <dgm:cxn modelId="{0221A8F6-09F6-489B-A3A4-6709E96BC20B}" type="presOf" srcId="{A26EC336-773D-488A-9E6C-FF778FDCA9F1}" destId="{9781EF7B-FDFD-40CE-AACC-5419E69ADEB0}" srcOrd="0" destOrd="0" presId="urn:microsoft.com/office/officeart/2005/8/layout/gear1"/>
    <dgm:cxn modelId="{A823AAA3-FFB1-442F-81E1-11F966B55C9E}" srcId="{18702A1B-D742-449B-B4EF-7C671C34ACD9}" destId="{ED8CDC17-F7EB-4803-927F-037176199BAD}" srcOrd="2" destOrd="0" parTransId="{96E89F84-FCB1-4B50-AAEA-FFA9D776E0B9}" sibTransId="{937CE22A-6ABA-4DD7-BE34-31E883E79825}"/>
    <dgm:cxn modelId="{FBE6EA61-4BA7-406C-83FF-36893A410556}" srcId="{112FCB25-FA09-49E6-8B41-06BF3830DBDE}" destId="{59D5875C-80C0-4B97-8E4E-8E6CC9A5D780}" srcOrd="0" destOrd="0" parTransId="{AC6AF462-E7BE-4EC3-8D53-C98043DE699B}" sibTransId="{B2229A75-0A20-4206-A89B-478788EABFDA}"/>
    <dgm:cxn modelId="{360B8674-5A9F-4CE5-BD64-E5B0F79ACD26}" srcId="{112FCB25-FA09-49E6-8B41-06BF3830DBDE}" destId="{2CC93CD0-E873-42CD-9303-0924C9E7F712}" srcOrd="3" destOrd="0" parTransId="{BEF8D847-E219-4C66-A281-06A9FD8F52C4}" sibTransId="{AABDDFFB-AFB6-4367-8946-68B14B2B739F}"/>
    <dgm:cxn modelId="{D334DC6B-53C9-4FCD-A303-BB8F3B319B2F}" type="presOf" srcId="{2CC93CD0-E873-42CD-9303-0924C9E7F712}" destId="{B8326EB0-0167-44C6-BE3C-B0256C53E9FC}" srcOrd="0" destOrd="3" presId="urn:microsoft.com/office/officeart/2005/8/layout/gear1"/>
    <dgm:cxn modelId="{BA20326D-24FB-4CC1-AEEF-53F913C5E0E1}" type="presOf" srcId="{ED8CDC17-F7EB-4803-927F-037176199BAD}" destId="{C9CDCFD5-988D-4A53-849E-698EA9B3039C}" srcOrd="0" destOrd="2" presId="urn:microsoft.com/office/officeart/2005/8/layout/gear1"/>
    <dgm:cxn modelId="{CDD5956E-F79B-4DC6-8B4B-4181259152B4}" type="presOf" srcId="{AF3FE068-751B-4808-80AE-2240D189724D}" destId="{87DFFB68-F92E-4E94-A858-50B8FCCB101B}" srcOrd="0" destOrd="0" presId="urn:microsoft.com/office/officeart/2005/8/layout/gear1"/>
    <dgm:cxn modelId="{3E28946E-A792-4B38-824E-D989A886AF30}" type="presOf" srcId="{112FCB25-FA09-49E6-8B41-06BF3830DBDE}" destId="{6D84442C-FEE2-492D-A7A7-9607A598948E}" srcOrd="2" destOrd="0" presId="urn:microsoft.com/office/officeart/2005/8/layout/gear1"/>
    <dgm:cxn modelId="{23D5BBC4-FCFF-4391-AC1E-E4CBC5032C73}" srcId="{112FCB25-FA09-49E6-8B41-06BF3830DBDE}" destId="{31BD9411-DCEE-4DA8-BA9F-627B13C4EC39}" srcOrd="1" destOrd="0" parTransId="{DFBDE176-4286-496A-B3F3-6387E83F8565}" sibTransId="{E5865415-F0E9-407E-A9C3-530326331BCD}"/>
    <dgm:cxn modelId="{08E5266D-B430-4834-9316-382868934E74}" srcId="{A5681B99-E420-4C8E-862B-7ABD292299AE}" destId="{18702A1B-D742-449B-B4EF-7C671C34ACD9}" srcOrd="1" destOrd="0" parTransId="{0E8D3ABD-BC75-4338-B3C9-07F5BA9017DC}" sibTransId="{AF3FE068-751B-4808-80AE-2240D189724D}"/>
    <dgm:cxn modelId="{2FF13E36-C967-43DC-99E4-962243466FE7}" type="presOf" srcId="{18702A1B-D742-449B-B4EF-7C671C34ACD9}" destId="{76561DA0-76A5-4916-8403-58B9864F96A9}" srcOrd="2" destOrd="0" presId="urn:microsoft.com/office/officeart/2005/8/layout/gear1"/>
    <dgm:cxn modelId="{A099956C-87E4-4102-AD3F-CE084F8D6710}" srcId="{112FCB25-FA09-49E6-8B41-06BF3830DBDE}" destId="{2F92C27D-C224-41FB-BC90-5CF2CE7D7B0A}" srcOrd="4" destOrd="0" parTransId="{0BD1F667-BEFD-4E27-8D2E-9FAF86E707EB}" sibTransId="{4BF8426C-D9B8-4A9E-8A81-BA9CACAAA02F}"/>
    <dgm:cxn modelId="{6724D4F5-1951-4535-A435-34102DA0D608}" type="presOf" srcId="{3A16AD2E-56CF-4BDF-A177-6EA7E09D76BB}" destId="{C9CDCFD5-988D-4A53-849E-698EA9B3039C}" srcOrd="0" destOrd="1" presId="urn:microsoft.com/office/officeart/2005/8/layout/gear1"/>
    <dgm:cxn modelId="{6108770D-2D3E-450E-8026-EF543889B364}" srcId="{18702A1B-D742-449B-B4EF-7C671C34ACD9}" destId="{AB54000F-52E9-488E-9DB2-A04F07114758}" srcOrd="3" destOrd="0" parTransId="{A3EC9C7F-8379-4364-BD95-C4D8CAF7F07C}" sibTransId="{F23881FF-B73C-4592-9DE9-F60D162BDA57}"/>
    <dgm:cxn modelId="{E187CADC-F923-456B-A4C3-F8684C96B069}" srcId="{18702A1B-D742-449B-B4EF-7C671C34ACD9}" destId="{3A16AD2E-56CF-4BDF-A177-6EA7E09D76BB}" srcOrd="1" destOrd="0" parTransId="{11D17C23-C354-4D01-B819-E721BAE08093}" sibTransId="{D1EAAF50-59FD-4BCE-942C-0CC596F38AD4}"/>
    <dgm:cxn modelId="{EA175BFB-0DE3-4F21-9D7E-AD27C73C1C02}" srcId="{18702A1B-D742-449B-B4EF-7C671C34ACD9}" destId="{2BDDBCAB-9133-4C0C-8D1B-2EFBFBD81992}" srcOrd="0" destOrd="0" parTransId="{DBFF4B67-EA3F-4F7C-B39D-5A1833AE6CE0}" sibTransId="{E94A825E-F570-4C70-9067-8FDFA1EB4611}"/>
    <dgm:cxn modelId="{93D6F8A1-561C-47B2-82F9-0BAB077D38E2}" type="presOf" srcId="{112FCB25-FA09-49E6-8B41-06BF3830DBDE}" destId="{5C016F13-31FA-4380-967B-B3385763FF07}" srcOrd="1" destOrd="0" presId="urn:microsoft.com/office/officeart/2005/8/layout/gear1"/>
    <dgm:cxn modelId="{8E5776B4-ABAA-4F77-804A-EB2C8B3BF174}" type="presOf" srcId="{A5681B99-E420-4C8E-862B-7ABD292299AE}" destId="{E21ECDF4-DF2B-44D9-858C-9CE26A1965AB}" srcOrd="0" destOrd="0" presId="urn:microsoft.com/office/officeart/2005/8/layout/gear1"/>
    <dgm:cxn modelId="{D4DE4404-AA6D-4D77-9C4D-730D66776257}" type="presOf" srcId="{18702A1B-D742-449B-B4EF-7C671C34ACD9}" destId="{9DE5BF05-777E-415E-8331-04E5A623ADB9}" srcOrd="1" destOrd="0" presId="urn:microsoft.com/office/officeart/2005/8/layout/gear1"/>
    <dgm:cxn modelId="{68C5F76B-E81E-40F7-82DE-02E969780BFC}" type="presOf" srcId="{A6355960-BB13-41B9-AEA8-837A7DCA1621}" destId="{B8326EB0-0167-44C6-BE3C-B0256C53E9FC}" srcOrd="0" destOrd="2" presId="urn:microsoft.com/office/officeart/2005/8/layout/gear1"/>
    <dgm:cxn modelId="{74E7310C-F1B2-4B1F-ABF9-A26ECA824786}" srcId="{A5681B99-E420-4C8E-862B-7ABD292299AE}" destId="{112FCB25-FA09-49E6-8B41-06BF3830DBDE}" srcOrd="0" destOrd="0" parTransId="{AFD30E3F-A459-468A-A8D6-0EF4A7F8A265}" sibTransId="{A26EC336-773D-488A-9E6C-FF778FDCA9F1}"/>
    <dgm:cxn modelId="{B910F432-FEE6-471F-89CA-E8FE65004CCE}" srcId="{112FCB25-FA09-49E6-8B41-06BF3830DBDE}" destId="{A6355960-BB13-41B9-AEA8-837A7DCA1621}" srcOrd="2" destOrd="0" parTransId="{A2015F75-1A16-4C11-A3FB-AD272A0C3E6C}" sibTransId="{43AE423B-7143-4E92-A954-3F84D188ADB5}"/>
    <dgm:cxn modelId="{F8458419-34EA-42F0-91E7-AA2259767719}" type="presParOf" srcId="{E21ECDF4-DF2B-44D9-858C-9CE26A1965AB}" destId="{8034A915-B0D7-4AF0-9309-4824DC1B1860}" srcOrd="0" destOrd="0" presId="urn:microsoft.com/office/officeart/2005/8/layout/gear1"/>
    <dgm:cxn modelId="{3A76CD25-24E5-484F-A3F0-885049AA46CC}" type="presParOf" srcId="{E21ECDF4-DF2B-44D9-858C-9CE26A1965AB}" destId="{5C016F13-31FA-4380-967B-B3385763FF07}" srcOrd="1" destOrd="0" presId="urn:microsoft.com/office/officeart/2005/8/layout/gear1"/>
    <dgm:cxn modelId="{8FE70B54-E9B3-42B3-BBCD-4A507920B89D}" type="presParOf" srcId="{E21ECDF4-DF2B-44D9-858C-9CE26A1965AB}" destId="{6D84442C-FEE2-492D-A7A7-9607A598948E}" srcOrd="2" destOrd="0" presId="urn:microsoft.com/office/officeart/2005/8/layout/gear1"/>
    <dgm:cxn modelId="{99F71C42-5ACE-4C8E-8B5B-15AC0AACBF95}" type="presParOf" srcId="{E21ECDF4-DF2B-44D9-858C-9CE26A1965AB}" destId="{B8326EB0-0167-44C6-BE3C-B0256C53E9FC}" srcOrd="3" destOrd="0" presId="urn:microsoft.com/office/officeart/2005/8/layout/gear1"/>
    <dgm:cxn modelId="{1411FDC0-A671-460B-98FA-3D0A06330E29}" type="presParOf" srcId="{E21ECDF4-DF2B-44D9-858C-9CE26A1965AB}" destId="{808CA77E-A9E5-419A-B9B0-4C93EF3D38C0}" srcOrd="4" destOrd="0" presId="urn:microsoft.com/office/officeart/2005/8/layout/gear1"/>
    <dgm:cxn modelId="{1AC6D55F-7EC4-4658-A7A7-3A0A82AB17FD}" type="presParOf" srcId="{E21ECDF4-DF2B-44D9-858C-9CE26A1965AB}" destId="{9DE5BF05-777E-415E-8331-04E5A623ADB9}" srcOrd="5" destOrd="0" presId="urn:microsoft.com/office/officeart/2005/8/layout/gear1"/>
    <dgm:cxn modelId="{0B3D7442-41C0-421F-9639-FCBF24457CFA}" type="presParOf" srcId="{E21ECDF4-DF2B-44D9-858C-9CE26A1965AB}" destId="{76561DA0-76A5-4916-8403-58B9864F96A9}" srcOrd="6" destOrd="0" presId="urn:microsoft.com/office/officeart/2005/8/layout/gear1"/>
    <dgm:cxn modelId="{CF599963-14DD-45D4-81AF-DC6D967F8B4C}" type="presParOf" srcId="{E21ECDF4-DF2B-44D9-858C-9CE26A1965AB}" destId="{C9CDCFD5-988D-4A53-849E-698EA9B3039C}" srcOrd="7" destOrd="0" presId="urn:microsoft.com/office/officeart/2005/8/layout/gear1"/>
    <dgm:cxn modelId="{F8EC3317-BEA2-4AB8-A05A-48717A358DDD}" type="presParOf" srcId="{E21ECDF4-DF2B-44D9-858C-9CE26A1965AB}" destId="{9781EF7B-FDFD-40CE-AACC-5419E69ADEB0}" srcOrd="8" destOrd="0" presId="urn:microsoft.com/office/officeart/2005/8/layout/gear1"/>
    <dgm:cxn modelId="{9B1ABA62-29C6-4E6A-B61F-716FCA6D75EB}" type="presParOf" srcId="{E21ECDF4-DF2B-44D9-858C-9CE26A1965AB}" destId="{87DFFB68-F92E-4E94-A858-50B8FCCB101B}" srcOrd="9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19B3DF-63CF-4DB1-9FD0-5CBF35E5241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513A8D-35CF-4218-81FF-0E177C8A407D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Стихийный </a:t>
          </a:r>
          <a:endParaRPr lang="ru-RU" dirty="0"/>
        </a:p>
      </dgm:t>
    </dgm:pt>
    <dgm:pt modelId="{3C614D42-A75F-449F-8F0B-C9F693458D15}" type="parTrans" cxnId="{21E0A0D0-FAA3-463D-80F4-E19C6E5367D7}">
      <dgm:prSet/>
      <dgm:spPr/>
      <dgm:t>
        <a:bodyPr/>
        <a:lstStyle/>
        <a:p>
          <a:endParaRPr lang="ru-RU"/>
        </a:p>
      </dgm:t>
    </dgm:pt>
    <dgm:pt modelId="{9AB9AA7E-B00C-453E-B486-4D1492F76E34}" type="sibTrans" cxnId="{21E0A0D0-FAA3-463D-80F4-E19C6E5367D7}">
      <dgm:prSet/>
      <dgm:spPr/>
      <dgm:t>
        <a:bodyPr/>
        <a:lstStyle/>
        <a:p>
          <a:endParaRPr lang="ru-RU"/>
        </a:p>
      </dgm:t>
    </dgm:pt>
    <dgm:pt modelId="{C0F48807-DD59-4C51-AA12-9A574EF14398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процесс развития складывается стихийно, под воздействием множества случайных факторов и обстоятельств, происходящих в жизни детей.</a:t>
          </a:r>
          <a:endParaRPr lang="ru-RU" dirty="0"/>
        </a:p>
      </dgm:t>
    </dgm:pt>
    <dgm:pt modelId="{12C9BF1D-F053-4138-B9C2-32654B01C78A}" type="parTrans" cxnId="{D8DF8F50-BFE3-49ED-91A1-84E75A884972}">
      <dgm:prSet/>
      <dgm:spPr/>
      <dgm:t>
        <a:bodyPr/>
        <a:lstStyle/>
        <a:p>
          <a:endParaRPr lang="ru-RU"/>
        </a:p>
      </dgm:t>
    </dgm:pt>
    <dgm:pt modelId="{F34B5DB3-5DB7-4FEA-A99E-18906389C71F}" type="sibTrans" cxnId="{D8DF8F50-BFE3-49ED-91A1-84E75A884972}">
      <dgm:prSet/>
      <dgm:spPr/>
      <dgm:t>
        <a:bodyPr/>
        <a:lstStyle/>
        <a:p>
          <a:endParaRPr lang="ru-RU"/>
        </a:p>
      </dgm:t>
    </dgm:pt>
    <dgm:pt modelId="{56C8FD49-90A9-4F9D-865E-97A80CB3DFF5}">
      <dgm:prSet phldrT="[Текст]"/>
      <dgm:spPr/>
      <dgm:t>
        <a:bodyPr/>
        <a:lstStyle/>
        <a:p>
          <a:r>
            <a:rPr lang="ru-RU" dirty="0" smtClean="0"/>
            <a:t>Нормативны</a:t>
          </a:r>
          <a:endParaRPr lang="ru-RU" dirty="0"/>
        </a:p>
      </dgm:t>
    </dgm:pt>
    <dgm:pt modelId="{53A3FF3D-AE12-40E2-BFCF-710B0F07244B}" type="parTrans" cxnId="{55E395DF-EE47-4E2F-9F58-E175D371F869}">
      <dgm:prSet/>
      <dgm:spPr/>
      <dgm:t>
        <a:bodyPr/>
        <a:lstStyle/>
        <a:p>
          <a:endParaRPr lang="ru-RU"/>
        </a:p>
      </dgm:t>
    </dgm:pt>
    <dgm:pt modelId="{36A58037-A83D-4A66-909C-E33F5064AC25}" type="sibTrans" cxnId="{55E395DF-EE47-4E2F-9F58-E175D371F869}">
      <dgm:prSet/>
      <dgm:spPr/>
      <dgm:t>
        <a:bodyPr/>
        <a:lstStyle/>
        <a:p>
          <a:endParaRPr lang="ru-RU"/>
        </a:p>
      </dgm:t>
    </dgm:pt>
    <dgm:pt modelId="{F0614FBA-6E41-4897-B39C-28B761C101BB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идеальный процесс развития с учетом всех влияющих факторов при правильной организации обучения и воспитания</a:t>
          </a:r>
          <a:endParaRPr lang="ru-RU" dirty="0"/>
        </a:p>
      </dgm:t>
    </dgm:pt>
    <dgm:pt modelId="{0A4C4B72-2FA0-42A9-900E-AEA3DA1B8A25}" type="parTrans" cxnId="{C377BBD1-8335-44A7-820C-952D43C2FACD}">
      <dgm:prSet/>
      <dgm:spPr/>
      <dgm:t>
        <a:bodyPr/>
        <a:lstStyle/>
        <a:p>
          <a:endParaRPr lang="ru-RU"/>
        </a:p>
      </dgm:t>
    </dgm:pt>
    <dgm:pt modelId="{C0F7B04C-8ACB-4F42-B9EC-A383AB89D713}" type="sibTrans" cxnId="{C377BBD1-8335-44A7-820C-952D43C2FACD}">
      <dgm:prSet/>
      <dgm:spPr/>
      <dgm:t>
        <a:bodyPr/>
        <a:lstStyle/>
        <a:p>
          <a:endParaRPr lang="ru-RU"/>
        </a:p>
      </dgm:t>
    </dgm:pt>
    <dgm:pt modelId="{65B96647-FAB4-4A8F-B45B-0ED0A446ED42}" type="pres">
      <dgm:prSet presAssocID="{2019B3DF-63CF-4DB1-9FD0-5CBF35E5241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4E99FCD-C261-4CB6-94C7-E9C036801582}" type="pres">
      <dgm:prSet presAssocID="{1D513A8D-35CF-4218-81FF-0E177C8A407D}" presName="linNode" presStyleCnt="0"/>
      <dgm:spPr/>
    </dgm:pt>
    <dgm:pt modelId="{7317451A-D55D-4640-AED5-EC55BAD1789E}" type="pres">
      <dgm:prSet presAssocID="{1D513A8D-35CF-4218-81FF-0E177C8A407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378916-DEA7-4209-B296-8C383A8830F2}" type="pres">
      <dgm:prSet presAssocID="{1D513A8D-35CF-4218-81FF-0E177C8A407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6D7444-0DE4-49F2-ABAF-367395780E82}" type="pres">
      <dgm:prSet presAssocID="{9AB9AA7E-B00C-453E-B486-4D1492F76E34}" presName="spacing" presStyleCnt="0"/>
      <dgm:spPr/>
    </dgm:pt>
    <dgm:pt modelId="{DF340B0D-0E6A-476C-8A38-D5C6355EA198}" type="pres">
      <dgm:prSet presAssocID="{56C8FD49-90A9-4F9D-865E-97A80CB3DFF5}" presName="linNode" presStyleCnt="0"/>
      <dgm:spPr/>
    </dgm:pt>
    <dgm:pt modelId="{EE2A88F6-B7A0-45EE-9866-D886CD44C4B9}" type="pres">
      <dgm:prSet presAssocID="{56C8FD49-90A9-4F9D-865E-97A80CB3DFF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39194E-D37E-4CBA-A56A-1568A271AA1B}" type="pres">
      <dgm:prSet presAssocID="{56C8FD49-90A9-4F9D-865E-97A80CB3DFF5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E0A0D0-FAA3-463D-80F4-E19C6E5367D7}" srcId="{2019B3DF-63CF-4DB1-9FD0-5CBF35E52412}" destId="{1D513A8D-35CF-4218-81FF-0E177C8A407D}" srcOrd="0" destOrd="0" parTransId="{3C614D42-A75F-449F-8F0B-C9F693458D15}" sibTransId="{9AB9AA7E-B00C-453E-B486-4D1492F76E34}"/>
    <dgm:cxn modelId="{EEB79BBC-B9C3-4455-A05B-A75853F65CD9}" type="presOf" srcId="{56C8FD49-90A9-4F9D-865E-97A80CB3DFF5}" destId="{EE2A88F6-B7A0-45EE-9866-D886CD44C4B9}" srcOrd="0" destOrd="0" presId="urn:microsoft.com/office/officeart/2005/8/layout/vList6"/>
    <dgm:cxn modelId="{4D9DF04C-5538-436D-91F5-3D8C740393DA}" type="presOf" srcId="{1D513A8D-35CF-4218-81FF-0E177C8A407D}" destId="{7317451A-D55D-4640-AED5-EC55BAD1789E}" srcOrd="0" destOrd="0" presId="urn:microsoft.com/office/officeart/2005/8/layout/vList6"/>
    <dgm:cxn modelId="{55E395DF-EE47-4E2F-9F58-E175D371F869}" srcId="{2019B3DF-63CF-4DB1-9FD0-5CBF35E52412}" destId="{56C8FD49-90A9-4F9D-865E-97A80CB3DFF5}" srcOrd="1" destOrd="0" parTransId="{53A3FF3D-AE12-40E2-BFCF-710B0F07244B}" sibTransId="{36A58037-A83D-4A66-909C-E33F5064AC25}"/>
    <dgm:cxn modelId="{975D1FD3-E217-486F-98BA-A9F8F772F457}" type="presOf" srcId="{2019B3DF-63CF-4DB1-9FD0-5CBF35E52412}" destId="{65B96647-FAB4-4A8F-B45B-0ED0A446ED42}" srcOrd="0" destOrd="0" presId="urn:microsoft.com/office/officeart/2005/8/layout/vList6"/>
    <dgm:cxn modelId="{30687DAE-C015-4CAE-B8D0-8E34474C702B}" type="presOf" srcId="{F0614FBA-6E41-4897-B39C-28B761C101BB}" destId="{B139194E-D37E-4CBA-A56A-1568A271AA1B}" srcOrd="0" destOrd="0" presId="urn:microsoft.com/office/officeart/2005/8/layout/vList6"/>
    <dgm:cxn modelId="{D273D581-3960-404D-8C84-C3FA452D0138}" type="presOf" srcId="{C0F48807-DD59-4C51-AA12-9A574EF14398}" destId="{7F378916-DEA7-4209-B296-8C383A8830F2}" srcOrd="0" destOrd="0" presId="urn:microsoft.com/office/officeart/2005/8/layout/vList6"/>
    <dgm:cxn modelId="{D8DF8F50-BFE3-49ED-91A1-84E75A884972}" srcId="{1D513A8D-35CF-4218-81FF-0E177C8A407D}" destId="{C0F48807-DD59-4C51-AA12-9A574EF14398}" srcOrd="0" destOrd="0" parTransId="{12C9BF1D-F053-4138-B9C2-32654B01C78A}" sibTransId="{F34B5DB3-5DB7-4FEA-A99E-18906389C71F}"/>
    <dgm:cxn modelId="{C377BBD1-8335-44A7-820C-952D43C2FACD}" srcId="{56C8FD49-90A9-4F9D-865E-97A80CB3DFF5}" destId="{F0614FBA-6E41-4897-B39C-28B761C101BB}" srcOrd="0" destOrd="0" parTransId="{0A4C4B72-2FA0-42A9-900E-AEA3DA1B8A25}" sibTransId="{C0F7B04C-8ACB-4F42-B9EC-A383AB89D713}"/>
    <dgm:cxn modelId="{BB86FD0E-D61D-45A4-959D-E6E90DEDE44A}" type="presParOf" srcId="{65B96647-FAB4-4A8F-B45B-0ED0A446ED42}" destId="{54E99FCD-C261-4CB6-94C7-E9C036801582}" srcOrd="0" destOrd="0" presId="urn:microsoft.com/office/officeart/2005/8/layout/vList6"/>
    <dgm:cxn modelId="{8D6B0B65-096D-4443-82FD-DFDC5DD434F6}" type="presParOf" srcId="{54E99FCD-C261-4CB6-94C7-E9C036801582}" destId="{7317451A-D55D-4640-AED5-EC55BAD1789E}" srcOrd="0" destOrd="0" presId="urn:microsoft.com/office/officeart/2005/8/layout/vList6"/>
    <dgm:cxn modelId="{DC055CF8-A447-44C5-8485-D10C5CB20242}" type="presParOf" srcId="{54E99FCD-C261-4CB6-94C7-E9C036801582}" destId="{7F378916-DEA7-4209-B296-8C383A8830F2}" srcOrd="1" destOrd="0" presId="urn:microsoft.com/office/officeart/2005/8/layout/vList6"/>
    <dgm:cxn modelId="{A40D0A87-3A6D-45D3-8090-451327CA549E}" type="presParOf" srcId="{65B96647-FAB4-4A8F-B45B-0ED0A446ED42}" destId="{B06D7444-0DE4-49F2-ABAF-367395780E82}" srcOrd="1" destOrd="0" presId="urn:microsoft.com/office/officeart/2005/8/layout/vList6"/>
    <dgm:cxn modelId="{98CB9E39-7298-4776-ACFB-69AA8140C4AF}" type="presParOf" srcId="{65B96647-FAB4-4A8F-B45B-0ED0A446ED42}" destId="{DF340B0D-0E6A-476C-8A38-D5C6355EA198}" srcOrd="2" destOrd="0" presId="urn:microsoft.com/office/officeart/2005/8/layout/vList6"/>
    <dgm:cxn modelId="{C92B987C-B9CD-424A-9E6A-551D41F3DFC0}" type="presParOf" srcId="{DF340B0D-0E6A-476C-8A38-D5C6355EA198}" destId="{EE2A88F6-B7A0-45EE-9866-D886CD44C4B9}" srcOrd="0" destOrd="0" presId="urn:microsoft.com/office/officeart/2005/8/layout/vList6"/>
    <dgm:cxn modelId="{6861B0BA-AB4E-4664-ACE3-B7D0D7FB2A22}" type="presParOf" srcId="{DF340B0D-0E6A-476C-8A38-D5C6355EA198}" destId="{B139194E-D37E-4CBA-A56A-1568A271AA1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44B1C9-0B92-4FF2-AE2D-AE104595048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B184B6-13BB-4DD3-AC4A-F967821B00C1}">
      <dgm:prSet phldrT="[Текст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Первая группа включает в себя периодизации, построенные на основе внешнего критерия, связанного с процессом развития. теории трех ступеней развития (инстинкт, дрессура, интеллект), который считал, что ребенок начинает что-либо осознавать после дошкольного возраста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52794C8E-3E52-4D18-BBB4-0463BB0B946B}" type="parTrans" cxnId="{D9DAC655-6C00-4DEC-9D87-D52C453B0256}">
      <dgm:prSet/>
      <dgm:spPr/>
      <dgm:t>
        <a:bodyPr/>
        <a:lstStyle/>
        <a:p>
          <a:endParaRPr lang="ru-RU"/>
        </a:p>
      </dgm:t>
    </dgm:pt>
    <dgm:pt modelId="{4632DC67-C0EB-4952-95B0-38A9A0792B38}" type="sibTrans" cxnId="{D9DAC655-6C00-4DEC-9D87-D52C453B0256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A1AA780D-2B4D-4E8D-AF89-9F20FE832F9E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Ко второй группе относятся периодизации, основанные на 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одном внутреннем критерии, выбранном произвольно. (З.Фрейд, Л.  - 8 стадий развития.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Колберг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– 3 стадии развития ) Периодизация Э.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Эриксона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включает в себя восемь этапов. Ж. Пиаже за основу своей периодизации взял интеллектуальное развитие и выделил четыре стадии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DA8CA7C7-6527-4742-AB17-703B3414F0B3}" type="parTrans" cxnId="{15D94445-545F-4052-B736-F4E7527E2F8D}">
      <dgm:prSet/>
      <dgm:spPr/>
      <dgm:t>
        <a:bodyPr/>
        <a:lstStyle/>
        <a:p>
          <a:endParaRPr lang="ru-RU"/>
        </a:p>
      </dgm:t>
    </dgm:pt>
    <dgm:pt modelId="{2E019149-8E3C-4BE5-A1A6-F8C8A4266DAC}" type="sibTrans" cxnId="{15D94445-545F-4052-B736-F4E7527E2F8D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03B67CC6-A46D-440D-B679-F468BB8DE3B8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К этой группе можно отнести следующие периодизации. Периодизация Л.С.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Слободчикова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1 ступень – оживление (от рождения до 1 года);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2 ступень – одушевление (от 1 года до 5–6 лет);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3 ступень –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персонализация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(от 6 до 18 лет); 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4 ступень – индивидуализация (от 17 до 42 лет).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115B574-7218-4AE8-9A2B-02D9379C991A}" type="parTrans" cxnId="{0D38F87C-379B-45C1-AFAC-F0C8F0CC4E4E}">
      <dgm:prSet/>
      <dgm:spPr/>
      <dgm:t>
        <a:bodyPr/>
        <a:lstStyle/>
        <a:p>
          <a:endParaRPr lang="ru-RU"/>
        </a:p>
      </dgm:t>
    </dgm:pt>
    <dgm:pt modelId="{9938F7BD-A1B7-480A-BC0E-43BF80BDFA59}" type="sibTrans" cxnId="{0D38F87C-379B-45C1-AFAC-F0C8F0CC4E4E}">
      <dgm:prSet/>
      <dgm:spPr/>
      <dgm:t>
        <a:bodyPr/>
        <a:lstStyle/>
        <a:p>
          <a:endParaRPr lang="ru-RU"/>
        </a:p>
      </dgm:t>
    </dgm:pt>
    <dgm:pt modelId="{2FFF2D60-D15B-4758-8939-4070DFE3615D}" type="pres">
      <dgm:prSet presAssocID="{6044B1C9-0B92-4FF2-AE2D-AE104595048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986CF4-AEA1-49C6-A505-1F365204A292}" type="pres">
      <dgm:prSet presAssocID="{6044B1C9-0B92-4FF2-AE2D-AE1045950484}" presName="dummyMaxCanvas" presStyleCnt="0">
        <dgm:presLayoutVars/>
      </dgm:prSet>
      <dgm:spPr/>
    </dgm:pt>
    <dgm:pt modelId="{DD70C39D-FF92-44DE-B9A3-6CAF9FC35462}" type="pres">
      <dgm:prSet presAssocID="{6044B1C9-0B92-4FF2-AE2D-AE1045950484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14BD8D-C480-4459-88CE-2BD16D541175}" type="pres">
      <dgm:prSet presAssocID="{6044B1C9-0B92-4FF2-AE2D-AE1045950484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A5E899-B8DE-4F3F-BBB4-E12B7DF5A763}" type="pres">
      <dgm:prSet presAssocID="{6044B1C9-0B92-4FF2-AE2D-AE1045950484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3F45CF-31B0-4923-95E7-9630E053C286}" type="pres">
      <dgm:prSet presAssocID="{6044B1C9-0B92-4FF2-AE2D-AE1045950484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993785-80E9-4960-9221-E492E199FC54}" type="pres">
      <dgm:prSet presAssocID="{6044B1C9-0B92-4FF2-AE2D-AE1045950484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6BD72D-37AC-42CB-8159-4E40F4E88B81}" type="pres">
      <dgm:prSet presAssocID="{6044B1C9-0B92-4FF2-AE2D-AE104595048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50D32B-A367-43FC-B6AA-FA9B21AC7A18}" type="pres">
      <dgm:prSet presAssocID="{6044B1C9-0B92-4FF2-AE2D-AE104595048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43DB20-D8EB-44D2-94D1-A6078F7DC18C}" type="pres">
      <dgm:prSet presAssocID="{6044B1C9-0B92-4FF2-AE2D-AE104595048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345BB1-672F-4D16-A529-3FFBEFE743B0}" type="presOf" srcId="{2E019149-8E3C-4BE5-A1A6-F8C8A4266DAC}" destId="{49993785-80E9-4960-9221-E492E199FC54}" srcOrd="0" destOrd="0" presId="urn:microsoft.com/office/officeart/2005/8/layout/vProcess5"/>
    <dgm:cxn modelId="{7DD89622-2398-4164-8B90-73812C088546}" type="presOf" srcId="{4632DC67-C0EB-4952-95B0-38A9A0792B38}" destId="{AF3F45CF-31B0-4923-95E7-9630E053C286}" srcOrd="0" destOrd="0" presId="urn:microsoft.com/office/officeart/2005/8/layout/vProcess5"/>
    <dgm:cxn modelId="{2C3F707D-9DDB-40D6-BFCD-586B07FF3EF8}" type="presOf" srcId="{6044B1C9-0B92-4FF2-AE2D-AE1045950484}" destId="{2FFF2D60-D15B-4758-8939-4070DFE3615D}" srcOrd="0" destOrd="0" presId="urn:microsoft.com/office/officeart/2005/8/layout/vProcess5"/>
    <dgm:cxn modelId="{15D94445-545F-4052-B736-F4E7527E2F8D}" srcId="{6044B1C9-0B92-4FF2-AE2D-AE1045950484}" destId="{A1AA780D-2B4D-4E8D-AF89-9F20FE832F9E}" srcOrd="1" destOrd="0" parTransId="{DA8CA7C7-6527-4742-AB17-703B3414F0B3}" sibTransId="{2E019149-8E3C-4BE5-A1A6-F8C8A4266DAC}"/>
    <dgm:cxn modelId="{D9DAC655-6C00-4DEC-9D87-D52C453B0256}" srcId="{6044B1C9-0B92-4FF2-AE2D-AE1045950484}" destId="{9AB184B6-13BB-4DD3-AC4A-F967821B00C1}" srcOrd="0" destOrd="0" parTransId="{52794C8E-3E52-4D18-BBB4-0463BB0B946B}" sibTransId="{4632DC67-C0EB-4952-95B0-38A9A0792B38}"/>
    <dgm:cxn modelId="{C52853B4-B9BD-4A69-A9A3-477C2FF7C65D}" type="presOf" srcId="{A1AA780D-2B4D-4E8D-AF89-9F20FE832F9E}" destId="{E850D32B-A367-43FC-B6AA-FA9B21AC7A18}" srcOrd="1" destOrd="0" presId="urn:microsoft.com/office/officeart/2005/8/layout/vProcess5"/>
    <dgm:cxn modelId="{7D35F743-DAAC-4753-ABDA-A5E17889B93D}" type="presOf" srcId="{9AB184B6-13BB-4DD3-AC4A-F967821B00C1}" destId="{8A6BD72D-37AC-42CB-8159-4E40F4E88B81}" srcOrd="1" destOrd="0" presId="urn:microsoft.com/office/officeart/2005/8/layout/vProcess5"/>
    <dgm:cxn modelId="{358278E7-5D49-4C57-9D39-11496EC4469E}" type="presOf" srcId="{A1AA780D-2B4D-4E8D-AF89-9F20FE832F9E}" destId="{D114BD8D-C480-4459-88CE-2BD16D541175}" srcOrd="0" destOrd="0" presId="urn:microsoft.com/office/officeart/2005/8/layout/vProcess5"/>
    <dgm:cxn modelId="{989D1841-5F6F-490E-B3DE-E9DB995911DE}" type="presOf" srcId="{03B67CC6-A46D-440D-B679-F468BB8DE3B8}" destId="{4FA5E899-B8DE-4F3F-BBB4-E12B7DF5A763}" srcOrd="0" destOrd="0" presId="urn:microsoft.com/office/officeart/2005/8/layout/vProcess5"/>
    <dgm:cxn modelId="{0D38F87C-379B-45C1-AFAC-F0C8F0CC4E4E}" srcId="{6044B1C9-0B92-4FF2-AE2D-AE1045950484}" destId="{03B67CC6-A46D-440D-B679-F468BB8DE3B8}" srcOrd="2" destOrd="0" parTransId="{8115B574-7218-4AE8-9A2B-02D9379C991A}" sibTransId="{9938F7BD-A1B7-480A-BC0E-43BF80BDFA59}"/>
    <dgm:cxn modelId="{470C2CD2-037F-4AB9-8345-75D4FE44A021}" type="presOf" srcId="{9AB184B6-13BB-4DD3-AC4A-F967821B00C1}" destId="{DD70C39D-FF92-44DE-B9A3-6CAF9FC35462}" srcOrd="0" destOrd="0" presId="urn:microsoft.com/office/officeart/2005/8/layout/vProcess5"/>
    <dgm:cxn modelId="{93279AB8-76ED-4E02-BBAA-F6921AB2335F}" type="presOf" srcId="{03B67CC6-A46D-440D-B679-F468BB8DE3B8}" destId="{2C43DB20-D8EB-44D2-94D1-A6078F7DC18C}" srcOrd="1" destOrd="0" presId="urn:microsoft.com/office/officeart/2005/8/layout/vProcess5"/>
    <dgm:cxn modelId="{EEA2209D-534C-4CEA-8A10-17A436CDBD61}" type="presParOf" srcId="{2FFF2D60-D15B-4758-8939-4070DFE3615D}" destId="{30986CF4-AEA1-49C6-A505-1F365204A292}" srcOrd="0" destOrd="0" presId="urn:microsoft.com/office/officeart/2005/8/layout/vProcess5"/>
    <dgm:cxn modelId="{12775BD4-0F79-47A6-B38B-85D6D75CB9B4}" type="presParOf" srcId="{2FFF2D60-D15B-4758-8939-4070DFE3615D}" destId="{DD70C39D-FF92-44DE-B9A3-6CAF9FC35462}" srcOrd="1" destOrd="0" presId="urn:microsoft.com/office/officeart/2005/8/layout/vProcess5"/>
    <dgm:cxn modelId="{8E4682A5-4A75-4011-BE88-FEE62B1ECDD7}" type="presParOf" srcId="{2FFF2D60-D15B-4758-8939-4070DFE3615D}" destId="{D114BD8D-C480-4459-88CE-2BD16D541175}" srcOrd="2" destOrd="0" presId="urn:microsoft.com/office/officeart/2005/8/layout/vProcess5"/>
    <dgm:cxn modelId="{69A562EF-E3DE-48C4-8DA0-8B1484F2C067}" type="presParOf" srcId="{2FFF2D60-D15B-4758-8939-4070DFE3615D}" destId="{4FA5E899-B8DE-4F3F-BBB4-E12B7DF5A763}" srcOrd="3" destOrd="0" presId="urn:microsoft.com/office/officeart/2005/8/layout/vProcess5"/>
    <dgm:cxn modelId="{C22A8B92-8343-443F-9855-BF55807FC406}" type="presParOf" srcId="{2FFF2D60-D15B-4758-8939-4070DFE3615D}" destId="{AF3F45CF-31B0-4923-95E7-9630E053C286}" srcOrd="4" destOrd="0" presId="urn:microsoft.com/office/officeart/2005/8/layout/vProcess5"/>
    <dgm:cxn modelId="{8122691E-4A49-43B8-B691-A2D095122B36}" type="presParOf" srcId="{2FFF2D60-D15B-4758-8939-4070DFE3615D}" destId="{49993785-80E9-4960-9221-E492E199FC54}" srcOrd="5" destOrd="0" presId="urn:microsoft.com/office/officeart/2005/8/layout/vProcess5"/>
    <dgm:cxn modelId="{D92D09FA-F582-499C-AE9E-57B3E2FDDC45}" type="presParOf" srcId="{2FFF2D60-D15B-4758-8939-4070DFE3615D}" destId="{8A6BD72D-37AC-42CB-8159-4E40F4E88B81}" srcOrd="6" destOrd="0" presId="urn:microsoft.com/office/officeart/2005/8/layout/vProcess5"/>
    <dgm:cxn modelId="{9263086F-70B2-4FB8-86BD-A2BD0862DE50}" type="presParOf" srcId="{2FFF2D60-D15B-4758-8939-4070DFE3615D}" destId="{E850D32B-A367-43FC-B6AA-FA9B21AC7A18}" srcOrd="7" destOrd="0" presId="urn:microsoft.com/office/officeart/2005/8/layout/vProcess5"/>
    <dgm:cxn modelId="{72728139-864F-495A-888D-0B6793E85FF7}" type="presParOf" srcId="{2FFF2D60-D15B-4758-8939-4070DFE3615D}" destId="{2C43DB20-D8EB-44D2-94D1-A6078F7DC18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8EA00D-54CA-4EF9-9275-E7E0F3DA5E1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0EE4D8B-3E53-4B69-9490-1FAB4F848705}">
      <dgm:prSet phldrT="[Текст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20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Глобальные перестройки на уровне индивида и личности, происходящие в определенное время</a:t>
          </a:r>
          <a:endParaRPr lang="ru-RU" sz="2000" dirty="0">
            <a:solidFill>
              <a:schemeClr val="bg1"/>
            </a:solidFill>
          </a:endParaRPr>
        </a:p>
      </dgm:t>
    </dgm:pt>
    <dgm:pt modelId="{67DB708C-0D64-46F7-97A2-076EDDC43A88}" type="parTrans" cxnId="{56A82EFB-930C-4B43-8C04-504E4E403FDB}">
      <dgm:prSet/>
      <dgm:spPr/>
      <dgm:t>
        <a:bodyPr/>
        <a:lstStyle/>
        <a:p>
          <a:endParaRPr lang="ru-RU"/>
        </a:p>
      </dgm:t>
    </dgm:pt>
    <dgm:pt modelId="{393EF49C-4540-4855-BB20-D6891DD33D20}" type="sibTrans" cxnId="{56A82EFB-930C-4B43-8C04-504E4E403FDB}">
      <dgm:prSet/>
      <dgm:spPr/>
      <dgm:t>
        <a:bodyPr/>
        <a:lstStyle/>
        <a:p>
          <a:endParaRPr lang="ru-RU"/>
        </a:p>
      </dgm:t>
    </dgm:pt>
    <dgm:pt modelId="{09065432-6CC6-4971-9FDC-26E5B36D2617}">
      <dgm:prSet phldrT="[Текст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20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Критический период бывает спокойным по развитию (лизис) и переломным (кризис)</a:t>
          </a:r>
        </a:p>
      </dgm:t>
    </dgm:pt>
    <dgm:pt modelId="{E1080FB2-4B26-4BBE-8117-79354BF082D0}" type="parTrans" cxnId="{0BD75F22-5576-4A1F-BEB4-519F158F88E8}">
      <dgm:prSet/>
      <dgm:spPr/>
      <dgm:t>
        <a:bodyPr/>
        <a:lstStyle/>
        <a:p>
          <a:endParaRPr lang="ru-RU"/>
        </a:p>
      </dgm:t>
    </dgm:pt>
    <dgm:pt modelId="{94039E0A-B5F9-44A5-9B02-BCD4E40A7174}" type="sibTrans" cxnId="{0BD75F22-5576-4A1F-BEB4-519F158F88E8}">
      <dgm:prSet/>
      <dgm:spPr/>
      <dgm:t>
        <a:bodyPr/>
        <a:lstStyle/>
        <a:p>
          <a:endParaRPr lang="ru-RU"/>
        </a:p>
      </dgm:t>
    </dgm:pt>
    <dgm:pt modelId="{C78EEEDC-485F-46B7-9FD4-EF209CFAA873}">
      <dgm:prSet phldrT="[Текст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20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Развитие  иногда приобретает бурный, стремительный, иногда катастрофический характер» и считал, что «развитие здесь в отличие от устойчивых периодов совершает скорее разрушительную, чем созидательную работу» </a:t>
          </a:r>
          <a:endParaRPr lang="ru-RU" sz="2000" dirty="0">
            <a:solidFill>
              <a:schemeClr val="bg1"/>
            </a:solidFill>
          </a:endParaRPr>
        </a:p>
      </dgm:t>
    </dgm:pt>
    <dgm:pt modelId="{4DCC3722-06AD-41D4-A55A-A817C1A6B6A5}" type="parTrans" cxnId="{C768FA3F-FB67-4F74-B7F3-11EB0CAF461A}">
      <dgm:prSet/>
      <dgm:spPr/>
      <dgm:t>
        <a:bodyPr/>
        <a:lstStyle/>
        <a:p>
          <a:endParaRPr lang="ru-RU"/>
        </a:p>
      </dgm:t>
    </dgm:pt>
    <dgm:pt modelId="{35DE7656-D665-4C3B-B32C-E091431342E2}" type="sibTrans" cxnId="{C768FA3F-FB67-4F74-B7F3-11EB0CAF461A}">
      <dgm:prSet/>
      <dgm:spPr/>
      <dgm:t>
        <a:bodyPr/>
        <a:lstStyle/>
        <a:p>
          <a:endParaRPr lang="ru-RU"/>
        </a:p>
      </dgm:t>
    </dgm:pt>
    <dgm:pt modelId="{31A2092D-1378-41C2-866B-CC1D72429FE4}" type="pres">
      <dgm:prSet presAssocID="{2E8EA00D-54CA-4EF9-9275-E7E0F3DA5E1C}" presName="CompostProcess" presStyleCnt="0">
        <dgm:presLayoutVars>
          <dgm:dir/>
          <dgm:resizeHandles val="exact"/>
        </dgm:presLayoutVars>
      </dgm:prSet>
      <dgm:spPr/>
    </dgm:pt>
    <dgm:pt modelId="{DE0D9CD4-16C0-4093-B624-9952CD702262}" type="pres">
      <dgm:prSet presAssocID="{2E8EA00D-54CA-4EF9-9275-E7E0F3DA5E1C}" presName="arrow" presStyleLbl="bgShp" presStyleIdx="0" presStyleCnt="1"/>
      <dgm:spPr>
        <a:scene3d>
          <a:camera prst="orthographicFront"/>
          <a:lightRig rig="threePt" dir="t"/>
        </a:scene3d>
        <a:sp3d>
          <a:bevelT/>
        </a:sp3d>
      </dgm:spPr>
    </dgm:pt>
    <dgm:pt modelId="{A544F982-04B8-413B-98C8-AFC3A5ED0C08}" type="pres">
      <dgm:prSet presAssocID="{2E8EA00D-54CA-4EF9-9275-E7E0F3DA5E1C}" presName="linearProcess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4DE309E1-2C51-42F8-99A3-BED994DBA84D}" type="pres">
      <dgm:prSet presAssocID="{40EE4D8B-3E53-4B69-9490-1FAB4F848705}" presName="textNode" presStyleLbl="node1" presStyleIdx="0" presStyleCnt="3" custScaleY="1403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F4A106-96F4-4AD0-91D4-3348290147C9}" type="pres">
      <dgm:prSet presAssocID="{393EF49C-4540-4855-BB20-D6891DD33D20}" presName="sibTrans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BD7292AE-1567-46E9-A544-9C45C77857E4}" type="pres">
      <dgm:prSet presAssocID="{09065432-6CC6-4971-9FDC-26E5B36D261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A1A5AA-72F4-43F3-B55C-F4B7EF39C647}" type="pres">
      <dgm:prSet presAssocID="{94039E0A-B5F9-44A5-9B02-BCD4E40A7174}" presName="sibTrans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F970C3C6-3910-4413-A38F-BCB672E4CA9F}" type="pres">
      <dgm:prSet presAssocID="{C78EEEDC-485F-46B7-9FD4-EF209CFAA873}" presName="textNode" presStyleLbl="node1" presStyleIdx="2" presStyleCnt="3" custScaleY="2379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8379ED-F402-485D-92B2-17A34D89EA8D}" type="presOf" srcId="{40EE4D8B-3E53-4B69-9490-1FAB4F848705}" destId="{4DE309E1-2C51-42F8-99A3-BED994DBA84D}" srcOrd="0" destOrd="0" presId="urn:microsoft.com/office/officeart/2005/8/layout/hProcess9"/>
    <dgm:cxn modelId="{D218A3B8-70E4-4EB6-8F62-6ACFF8397D66}" type="presOf" srcId="{09065432-6CC6-4971-9FDC-26E5B36D2617}" destId="{BD7292AE-1567-46E9-A544-9C45C77857E4}" srcOrd="0" destOrd="0" presId="urn:microsoft.com/office/officeart/2005/8/layout/hProcess9"/>
    <dgm:cxn modelId="{56A82EFB-930C-4B43-8C04-504E4E403FDB}" srcId="{2E8EA00D-54CA-4EF9-9275-E7E0F3DA5E1C}" destId="{40EE4D8B-3E53-4B69-9490-1FAB4F848705}" srcOrd="0" destOrd="0" parTransId="{67DB708C-0D64-46F7-97A2-076EDDC43A88}" sibTransId="{393EF49C-4540-4855-BB20-D6891DD33D20}"/>
    <dgm:cxn modelId="{C768FA3F-FB67-4F74-B7F3-11EB0CAF461A}" srcId="{2E8EA00D-54CA-4EF9-9275-E7E0F3DA5E1C}" destId="{C78EEEDC-485F-46B7-9FD4-EF209CFAA873}" srcOrd="2" destOrd="0" parTransId="{4DCC3722-06AD-41D4-A55A-A817C1A6B6A5}" sibTransId="{35DE7656-D665-4C3B-B32C-E091431342E2}"/>
    <dgm:cxn modelId="{E83F1F12-8EB4-4708-A0D2-756ADCA0367A}" type="presOf" srcId="{C78EEEDC-485F-46B7-9FD4-EF209CFAA873}" destId="{F970C3C6-3910-4413-A38F-BCB672E4CA9F}" srcOrd="0" destOrd="0" presId="urn:microsoft.com/office/officeart/2005/8/layout/hProcess9"/>
    <dgm:cxn modelId="{0BD75F22-5576-4A1F-BEB4-519F158F88E8}" srcId="{2E8EA00D-54CA-4EF9-9275-E7E0F3DA5E1C}" destId="{09065432-6CC6-4971-9FDC-26E5B36D2617}" srcOrd="1" destOrd="0" parTransId="{E1080FB2-4B26-4BBE-8117-79354BF082D0}" sibTransId="{94039E0A-B5F9-44A5-9B02-BCD4E40A7174}"/>
    <dgm:cxn modelId="{6998D8B9-FBD0-4C48-A4EA-1451E799F03B}" type="presOf" srcId="{2E8EA00D-54CA-4EF9-9275-E7E0F3DA5E1C}" destId="{31A2092D-1378-41C2-866B-CC1D72429FE4}" srcOrd="0" destOrd="0" presId="urn:microsoft.com/office/officeart/2005/8/layout/hProcess9"/>
    <dgm:cxn modelId="{597B2A13-90BF-4064-990D-7D4430C9C389}" type="presParOf" srcId="{31A2092D-1378-41C2-866B-CC1D72429FE4}" destId="{DE0D9CD4-16C0-4093-B624-9952CD702262}" srcOrd="0" destOrd="0" presId="urn:microsoft.com/office/officeart/2005/8/layout/hProcess9"/>
    <dgm:cxn modelId="{413639C9-BD74-4C75-8ABF-6F88E237A09C}" type="presParOf" srcId="{31A2092D-1378-41C2-866B-CC1D72429FE4}" destId="{A544F982-04B8-413B-98C8-AFC3A5ED0C08}" srcOrd="1" destOrd="0" presId="urn:microsoft.com/office/officeart/2005/8/layout/hProcess9"/>
    <dgm:cxn modelId="{3728D4A4-8D60-4087-A6CC-B4432503C4AA}" type="presParOf" srcId="{A544F982-04B8-413B-98C8-AFC3A5ED0C08}" destId="{4DE309E1-2C51-42F8-99A3-BED994DBA84D}" srcOrd="0" destOrd="0" presId="urn:microsoft.com/office/officeart/2005/8/layout/hProcess9"/>
    <dgm:cxn modelId="{2D76B2E5-2E1F-48BE-84BA-34363F55F3EF}" type="presParOf" srcId="{A544F982-04B8-413B-98C8-AFC3A5ED0C08}" destId="{A0F4A106-96F4-4AD0-91D4-3348290147C9}" srcOrd="1" destOrd="0" presId="urn:microsoft.com/office/officeart/2005/8/layout/hProcess9"/>
    <dgm:cxn modelId="{5DB6E247-5F1B-4104-B8A6-479748831F23}" type="presParOf" srcId="{A544F982-04B8-413B-98C8-AFC3A5ED0C08}" destId="{BD7292AE-1567-46E9-A544-9C45C77857E4}" srcOrd="2" destOrd="0" presId="urn:microsoft.com/office/officeart/2005/8/layout/hProcess9"/>
    <dgm:cxn modelId="{38344262-8ECE-492E-B30D-9FE02C72FC1D}" type="presParOf" srcId="{A544F982-04B8-413B-98C8-AFC3A5ED0C08}" destId="{F1A1A5AA-72F4-43F3-B55C-F4B7EF39C647}" srcOrd="3" destOrd="0" presId="urn:microsoft.com/office/officeart/2005/8/layout/hProcess9"/>
    <dgm:cxn modelId="{C91EC1A4-BBF5-4940-BF81-92A0DE451775}" type="presParOf" srcId="{A544F982-04B8-413B-98C8-AFC3A5ED0C08}" destId="{F970C3C6-3910-4413-A38F-BCB672E4CA9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D9D116-ED8E-45DF-8739-B1C049E8AA9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45A83A-99EA-46B3-B88F-59CEB9DFCEA6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кризис новорожденности (0-2 мес.)</a:t>
          </a:r>
          <a:endParaRPr lang="ru-RU" dirty="0"/>
        </a:p>
      </dgm:t>
    </dgm:pt>
    <dgm:pt modelId="{0F139F2E-66A9-44C9-A7A0-AD0E902D924D}" type="parTrans" cxnId="{A8939AD4-0B04-4474-8E24-B263C5C38973}">
      <dgm:prSet/>
      <dgm:spPr/>
      <dgm:t>
        <a:bodyPr/>
        <a:lstStyle/>
        <a:p>
          <a:endParaRPr lang="ru-RU"/>
        </a:p>
      </dgm:t>
    </dgm:pt>
    <dgm:pt modelId="{DE6B1AAE-4562-49EA-9F2E-A2BDA3A55EF5}" type="sibTrans" cxnId="{A8939AD4-0B04-4474-8E24-B263C5C38973}">
      <dgm:prSet/>
      <dgm:spPr/>
      <dgm:t>
        <a:bodyPr/>
        <a:lstStyle/>
        <a:p>
          <a:endParaRPr lang="ru-RU"/>
        </a:p>
      </dgm:t>
    </dgm:pt>
    <dgm:pt modelId="{87CEF706-7F35-4408-B585-CCA5C69F78EB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младенческий возраст (2 месяца-1 год); </a:t>
          </a:r>
          <a:endParaRPr lang="ru-RU" dirty="0"/>
        </a:p>
      </dgm:t>
    </dgm:pt>
    <dgm:pt modelId="{7DE3D60F-CC9F-4A21-9CC9-24C6640B2D66}" type="parTrans" cxnId="{DFF030E6-27AF-4BBF-83A4-44F9AD8F8074}">
      <dgm:prSet/>
      <dgm:spPr/>
      <dgm:t>
        <a:bodyPr/>
        <a:lstStyle/>
        <a:p>
          <a:endParaRPr lang="ru-RU"/>
        </a:p>
      </dgm:t>
    </dgm:pt>
    <dgm:pt modelId="{DF7A768B-0114-4D70-AC15-F2C709874571}" type="sibTrans" cxnId="{DFF030E6-27AF-4BBF-83A4-44F9AD8F8074}">
      <dgm:prSet/>
      <dgm:spPr/>
      <dgm:t>
        <a:bodyPr/>
        <a:lstStyle/>
        <a:p>
          <a:endParaRPr lang="ru-RU"/>
        </a:p>
      </dgm:t>
    </dgm:pt>
    <dgm:pt modelId="{33AA28AE-323F-4CF9-AF5E-8A30BC496A51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кризис 1 года; раннее детство (1-3 года)</a:t>
          </a:r>
          <a:endParaRPr lang="ru-RU" dirty="0"/>
        </a:p>
      </dgm:t>
    </dgm:pt>
    <dgm:pt modelId="{7F396D2A-8324-428A-A988-E94725D9CFB1}" type="parTrans" cxnId="{215D3010-60B2-470C-A1AF-FAEF8B0C0D47}">
      <dgm:prSet/>
      <dgm:spPr/>
      <dgm:t>
        <a:bodyPr/>
        <a:lstStyle/>
        <a:p>
          <a:endParaRPr lang="ru-RU"/>
        </a:p>
      </dgm:t>
    </dgm:pt>
    <dgm:pt modelId="{FA10C0F8-9B92-4999-86FF-2027D500FA28}" type="sibTrans" cxnId="{215D3010-60B2-470C-A1AF-FAEF8B0C0D47}">
      <dgm:prSet/>
      <dgm:spPr/>
      <dgm:t>
        <a:bodyPr/>
        <a:lstStyle/>
        <a:p>
          <a:endParaRPr lang="ru-RU"/>
        </a:p>
      </dgm:t>
    </dgm:pt>
    <dgm:pt modelId="{B2EA8705-E226-4A86-8313-927C7F68DE5C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кризис 3 лет; дошкольный возраст (3-7 лет)</a:t>
          </a:r>
          <a:endParaRPr lang="ru-RU" dirty="0"/>
        </a:p>
      </dgm:t>
    </dgm:pt>
    <dgm:pt modelId="{B058EA02-C2AB-49C0-94ED-FA22AC22895A}" type="parTrans" cxnId="{F364B9EB-2C2E-4C3A-99B8-7C6B0074C1F8}">
      <dgm:prSet/>
      <dgm:spPr/>
      <dgm:t>
        <a:bodyPr/>
        <a:lstStyle/>
        <a:p>
          <a:endParaRPr lang="ru-RU"/>
        </a:p>
      </dgm:t>
    </dgm:pt>
    <dgm:pt modelId="{D4599257-854B-487B-ADC5-807F6C4594C7}" type="sibTrans" cxnId="{F364B9EB-2C2E-4C3A-99B8-7C6B0074C1F8}">
      <dgm:prSet/>
      <dgm:spPr/>
      <dgm:t>
        <a:bodyPr/>
        <a:lstStyle/>
        <a:p>
          <a:endParaRPr lang="ru-RU"/>
        </a:p>
      </dgm:t>
    </dgm:pt>
    <dgm:pt modelId="{C20578AC-DC77-47A6-A098-1168C32EC6D9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кризис 7 лет; школьный возраст (8-12 лет)</a:t>
          </a:r>
          <a:endParaRPr lang="ru-RU" dirty="0"/>
        </a:p>
      </dgm:t>
    </dgm:pt>
    <dgm:pt modelId="{341673E0-F506-4C60-BB48-D403205A679B}" type="parTrans" cxnId="{45F18230-A19B-4083-94C0-BF3A78ADF281}">
      <dgm:prSet/>
      <dgm:spPr/>
      <dgm:t>
        <a:bodyPr/>
        <a:lstStyle/>
        <a:p>
          <a:endParaRPr lang="ru-RU"/>
        </a:p>
      </dgm:t>
    </dgm:pt>
    <dgm:pt modelId="{5DDEF853-F413-47AA-82E4-F9C230C84CA7}" type="sibTrans" cxnId="{45F18230-A19B-4083-94C0-BF3A78ADF281}">
      <dgm:prSet/>
      <dgm:spPr/>
      <dgm:t>
        <a:bodyPr/>
        <a:lstStyle/>
        <a:p>
          <a:endParaRPr lang="ru-RU"/>
        </a:p>
      </dgm:t>
    </dgm:pt>
    <dgm:pt modelId="{2DCEBAFB-F861-4431-956B-F86E8E39BA63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mtClean="0"/>
            <a:t>кризис 17 лет</a:t>
          </a:r>
          <a:endParaRPr lang="ru-RU" dirty="0"/>
        </a:p>
      </dgm:t>
    </dgm:pt>
    <dgm:pt modelId="{61BD537A-190D-44D4-8A53-CA5B068F38C5}" type="parTrans" cxnId="{7C2E05AE-9196-4B22-A0B9-39A26624D4E5}">
      <dgm:prSet/>
      <dgm:spPr/>
      <dgm:t>
        <a:bodyPr/>
        <a:lstStyle/>
        <a:p>
          <a:endParaRPr lang="ru-RU"/>
        </a:p>
      </dgm:t>
    </dgm:pt>
    <dgm:pt modelId="{E64D555A-6293-4266-A4BE-8909D5CFE740}" type="sibTrans" cxnId="{7C2E05AE-9196-4B22-A0B9-39A26624D4E5}">
      <dgm:prSet/>
      <dgm:spPr/>
      <dgm:t>
        <a:bodyPr/>
        <a:lstStyle/>
        <a:p>
          <a:endParaRPr lang="ru-RU"/>
        </a:p>
      </dgm:t>
    </dgm:pt>
    <dgm:pt modelId="{C06446F9-3400-4F12-87A0-AD9888EE8368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кризис 13 лет; пубертатный возраст (14-17 лет)</a:t>
          </a:r>
          <a:endParaRPr lang="ru-RU" dirty="0"/>
        </a:p>
      </dgm:t>
    </dgm:pt>
    <dgm:pt modelId="{6FD48D3A-6630-44C9-8F2F-185094179427}" type="parTrans" cxnId="{3AA15189-CCD7-4E85-9021-466EAE31740E}">
      <dgm:prSet/>
      <dgm:spPr/>
      <dgm:t>
        <a:bodyPr/>
        <a:lstStyle/>
        <a:p>
          <a:endParaRPr lang="ru-RU"/>
        </a:p>
      </dgm:t>
    </dgm:pt>
    <dgm:pt modelId="{FD23928E-7C74-4DF9-AC82-35DA6D252FD1}" type="sibTrans" cxnId="{3AA15189-CCD7-4E85-9021-466EAE31740E}">
      <dgm:prSet/>
      <dgm:spPr/>
      <dgm:t>
        <a:bodyPr/>
        <a:lstStyle/>
        <a:p>
          <a:endParaRPr lang="ru-RU"/>
        </a:p>
      </dgm:t>
    </dgm:pt>
    <dgm:pt modelId="{9A074F61-8B91-4487-A3CC-EF10CF180EF9}" type="pres">
      <dgm:prSet presAssocID="{46D9D116-ED8E-45DF-8739-B1C049E8AA9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D99B00-D047-45DC-A8AD-9D33F04B950A}" type="pres">
      <dgm:prSet presAssocID="{E045A83A-99EA-46B3-B88F-59CEB9DFCEA6}" presName="parentLin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A4E33054-2EED-4B38-9382-25E4872EC8BE}" type="pres">
      <dgm:prSet presAssocID="{E045A83A-99EA-46B3-B88F-59CEB9DFCEA6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F4A2248C-5D51-478E-9B48-0082C231A0BC}" type="pres">
      <dgm:prSet presAssocID="{E045A83A-99EA-46B3-B88F-59CEB9DFCEA6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A4559D-01FB-481B-9C44-F51E575649B8}" type="pres">
      <dgm:prSet presAssocID="{E045A83A-99EA-46B3-B88F-59CEB9DFCEA6}" presName="negativeSpac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0746C6FF-8041-4A7C-AFFE-1B3D738DBB7D}" type="pres">
      <dgm:prSet presAssocID="{E045A83A-99EA-46B3-B88F-59CEB9DFCEA6}" presName="childText" presStyleLbl="conFgAcc1" presStyleIdx="0" presStyleCnt="7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C1B85B66-EB52-482F-95DE-FCD14388B394}" type="pres">
      <dgm:prSet presAssocID="{DE6B1AAE-4562-49EA-9F2E-A2BDA3A55EF5}" presName="spaceBetweenRectangles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A7831907-1788-409F-AEE3-6E3782156718}" type="pres">
      <dgm:prSet presAssocID="{87CEF706-7F35-4408-B585-CCA5C69F78EB}" presName="parentLin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CD9FA8B7-F58E-4674-BF50-2FDB36BAF166}" type="pres">
      <dgm:prSet presAssocID="{87CEF706-7F35-4408-B585-CCA5C69F78EB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82B4E99A-DE19-4BC5-B21D-6276663CCCF0}" type="pres">
      <dgm:prSet presAssocID="{87CEF706-7F35-4408-B585-CCA5C69F78EB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98AA72-E169-494E-BFF6-5536631F81F8}" type="pres">
      <dgm:prSet presAssocID="{87CEF706-7F35-4408-B585-CCA5C69F78EB}" presName="negativeSpac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338FD805-DD1C-43E5-B728-920442B1B042}" type="pres">
      <dgm:prSet presAssocID="{87CEF706-7F35-4408-B585-CCA5C69F78EB}" presName="childText" presStyleLbl="conFgAcc1" presStyleIdx="1" presStyleCnt="7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04B14E30-554E-4764-BB85-A02893DE9D67}" type="pres">
      <dgm:prSet presAssocID="{DF7A768B-0114-4D70-AC15-F2C709874571}" presName="spaceBetweenRectangles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82732B0F-7A36-41E5-9D75-5BCA39B2B3F6}" type="pres">
      <dgm:prSet presAssocID="{33AA28AE-323F-4CF9-AF5E-8A30BC496A51}" presName="parentLin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CEF5712C-9A41-450A-9A56-F1DB50ABC554}" type="pres">
      <dgm:prSet presAssocID="{33AA28AE-323F-4CF9-AF5E-8A30BC496A51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E157D027-6A47-4275-8A82-31DC7759AB92}" type="pres">
      <dgm:prSet presAssocID="{33AA28AE-323F-4CF9-AF5E-8A30BC496A51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CDFF6B-7C11-4EDC-B668-C75664599559}" type="pres">
      <dgm:prSet presAssocID="{33AA28AE-323F-4CF9-AF5E-8A30BC496A51}" presName="negativeSpac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51A5E0A8-0CD0-439B-8828-658AD14F91FB}" type="pres">
      <dgm:prSet presAssocID="{33AA28AE-323F-4CF9-AF5E-8A30BC496A51}" presName="childText" presStyleLbl="conFgAcc1" presStyleIdx="2" presStyleCnt="7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9E9458E3-D02E-48B9-BC6C-75843760212F}" type="pres">
      <dgm:prSet presAssocID="{FA10C0F8-9B92-4999-86FF-2027D500FA28}" presName="spaceBetweenRectangles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44BABEA6-EB44-409C-9CE5-4867489A4C4E}" type="pres">
      <dgm:prSet presAssocID="{B2EA8705-E226-4A86-8313-927C7F68DE5C}" presName="parentLin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BF89EE58-4CE0-466F-85CC-8397E942D1BF}" type="pres">
      <dgm:prSet presAssocID="{B2EA8705-E226-4A86-8313-927C7F68DE5C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BC898CC3-7720-4D63-960A-8F92DAAB77D1}" type="pres">
      <dgm:prSet presAssocID="{B2EA8705-E226-4A86-8313-927C7F68DE5C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D10A4C-6E5F-48EF-B9FE-A0EB232CDE1D}" type="pres">
      <dgm:prSet presAssocID="{B2EA8705-E226-4A86-8313-927C7F68DE5C}" presName="negativeSpac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FC7DDAFD-C086-4D7B-B2AD-A97D8DEA3A3D}" type="pres">
      <dgm:prSet presAssocID="{B2EA8705-E226-4A86-8313-927C7F68DE5C}" presName="childText" presStyleLbl="conFgAcc1" presStyleIdx="3" presStyleCnt="7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B7C6BA30-3F58-49AB-8F4A-8C39AC19F4F8}" type="pres">
      <dgm:prSet presAssocID="{D4599257-854B-487B-ADC5-807F6C4594C7}" presName="spaceBetweenRectangles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7051A4E3-6B2C-422C-A5D7-54D6892EB485}" type="pres">
      <dgm:prSet presAssocID="{C20578AC-DC77-47A6-A098-1168C32EC6D9}" presName="parentLin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5C25C6A8-BED7-4F28-989A-C0E282C5F652}" type="pres">
      <dgm:prSet presAssocID="{C20578AC-DC77-47A6-A098-1168C32EC6D9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B101225F-5EC9-43B1-8B73-158B20F827A6}" type="pres">
      <dgm:prSet presAssocID="{C20578AC-DC77-47A6-A098-1168C32EC6D9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DA14A0-9C45-4520-B648-3DDB88452EC9}" type="pres">
      <dgm:prSet presAssocID="{C20578AC-DC77-47A6-A098-1168C32EC6D9}" presName="negativeSpac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B8552CD1-098B-4DC1-8ED9-B390F3C1A581}" type="pres">
      <dgm:prSet presAssocID="{C20578AC-DC77-47A6-A098-1168C32EC6D9}" presName="childText" presStyleLbl="conFgAcc1" presStyleIdx="4" presStyleCnt="7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FF52D1B9-D558-49B0-85F4-4ED72D323A36}" type="pres">
      <dgm:prSet presAssocID="{5DDEF853-F413-47AA-82E4-F9C230C84CA7}" presName="spaceBetweenRectangles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D7DDE0D1-C127-4DE9-B98C-755EF7364F3B}" type="pres">
      <dgm:prSet presAssocID="{C06446F9-3400-4F12-87A0-AD9888EE8368}" presName="parentLin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32E9D379-91BA-4327-8EC3-E34CC8A8BA82}" type="pres">
      <dgm:prSet presAssocID="{C06446F9-3400-4F12-87A0-AD9888EE8368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76323084-A62B-498C-9545-DFBF0EAEC2BF}" type="pres">
      <dgm:prSet presAssocID="{C06446F9-3400-4F12-87A0-AD9888EE8368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F5E994-FC81-4115-86A2-27C4AD24E49D}" type="pres">
      <dgm:prSet presAssocID="{C06446F9-3400-4F12-87A0-AD9888EE8368}" presName="negativeSpac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D5C70176-4B1C-46AE-86B9-90D28261FDEC}" type="pres">
      <dgm:prSet presAssocID="{C06446F9-3400-4F12-87A0-AD9888EE8368}" presName="childText" presStyleLbl="conFgAcc1" presStyleIdx="5" presStyleCnt="7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475A6116-729A-4426-818D-1B32D4AE0862}" type="pres">
      <dgm:prSet presAssocID="{FD23928E-7C74-4DF9-AC82-35DA6D252FD1}" presName="spaceBetweenRectangles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F8795A06-89B0-4382-81A3-9CA03682C384}" type="pres">
      <dgm:prSet presAssocID="{2DCEBAFB-F861-4431-956B-F86E8E39BA63}" presName="parentLin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E8001AFB-F9F5-4197-AE5D-2575778D5D3D}" type="pres">
      <dgm:prSet presAssocID="{2DCEBAFB-F861-4431-956B-F86E8E39BA63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5AD1DA36-0C19-4253-89EF-0F98D03713DF}" type="pres">
      <dgm:prSet presAssocID="{2DCEBAFB-F861-4431-956B-F86E8E39BA63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228625-3661-41D2-8BBA-184B777D7E08}" type="pres">
      <dgm:prSet presAssocID="{2DCEBAFB-F861-4431-956B-F86E8E39BA63}" presName="negativeSpac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FCA01382-C798-46C7-86F8-73B4EEE0E68A}" type="pres">
      <dgm:prSet presAssocID="{2DCEBAFB-F861-4431-956B-F86E8E39BA63}" presName="childText" presStyleLbl="conFgAcc1" presStyleIdx="6" presStyleCnt="7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</dgm:ptLst>
  <dgm:cxnLst>
    <dgm:cxn modelId="{1DF1B6A9-542B-47F4-B40A-BC92F4C689CC}" type="presOf" srcId="{87CEF706-7F35-4408-B585-CCA5C69F78EB}" destId="{CD9FA8B7-F58E-4674-BF50-2FDB36BAF166}" srcOrd="0" destOrd="0" presId="urn:microsoft.com/office/officeart/2005/8/layout/list1"/>
    <dgm:cxn modelId="{865A4DEF-FE67-4C07-9BAA-C6D6594869FF}" type="presOf" srcId="{2DCEBAFB-F861-4431-956B-F86E8E39BA63}" destId="{5AD1DA36-0C19-4253-89EF-0F98D03713DF}" srcOrd="1" destOrd="0" presId="urn:microsoft.com/office/officeart/2005/8/layout/list1"/>
    <dgm:cxn modelId="{B62607F3-F224-4B2A-BDB4-C68B9F032DF1}" type="presOf" srcId="{46D9D116-ED8E-45DF-8739-B1C049E8AA95}" destId="{9A074F61-8B91-4487-A3CC-EF10CF180EF9}" srcOrd="0" destOrd="0" presId="urn:microsoft.com/office/officeart/2005/8/layout/list1"/>
    <dgm:cxn modelId="{52CCB371-82B0-460B-8571-878136092C51}" type="presOf" srcId="{B2EA8705-E226-4A86-8313-927C7F68DE5C}" destId="{BF89EE58-4CE0-466F-85CC-8397E942D1BF}" srcOrd="0" destOrd="0" presId="urn:microsoft.com/office/officeart/2005/8/layout/list1"/>
    <dgm:cxn modelId="{1A60FD20-CDA1-4817-9ED1-2A1FBC408F91}" type="presOf" srcId="{87CEF706-7F35-4408-B585-CCA5C69F78EB}" destId="{82B4E99A-DE19-4BC5-B21D-6276663CCCF0}" srcOrd="1" destOrd="0" presId="urn:microsoft.com/office/officeart/2005/8/layout/list1"/>
    <dgm:cxn modelId="{F364B9EB-2C2E-4C3A-99B8-7C6B0074C1F8}" srcId="{46D9D116-ED8E-45DF-8739-B1C049E8AA95}" destId="{B2EA8705-E226-4A86-8313-927C7F68DE5C}" srcOrd="3" destOrd="0" parTransId="{B058EA02-C2AB-49C0-94ED-FA22AC22895A}" sibTransId="{D4599257-854B-487B-ADC5-807F6C4594C7}"/>
    <dgm:cxn modelId="{11108EA8-2B15-4258-BE5E-7C8F006CED28}" type="presOf" srcId="{2DCEBAFB-F861-4431-956B-F86E8E39BA63}" destId="{E8001AFB-F9F5-4197-AE5D-2575778D5D3D}" srcOrd="0" destOrd="0" presId="urn:microsoft.com/office/officeart/2005/8/layout/list1"/>
    <dgm:cxn modelId="{F2589253-C082-44AC-AB1A-DE77E81F5D7D}" type="presOf" srcId="{C06446F9-3400-4F12-87A0-AD9888EE8368}" destId="{76323084-A62B-498C-9545-DFBF0EAEC2BF}" srcOrd="1" destOrd="0" presId="urn:microsoft.com/office/officeart/2005/8/layout/list1"/>
    <dgm:cxn modelId="{173F2DE8-4CE9-4BEA-AFAE-F8F2402E8E8B}" type="presOf" srcId="{E045A83A-99EA-46B3-B88F-59CEB9DFCEA6}" destId="{A4E33054-2EED-4B38-9382-25E4872EC8BE}" srcOrd="0" destOrd="0" presId="urn:microsoft.com/office/officeart/2005/8/layout/list1"/>
    <dgm:cxn modelId="{7C2E05AE-9196-4B22-A0B9-39A26624D4E5}" srcId="{46D9D116-ED8E-45DF-8739-B1C049E8AA95}" destId="{2DCEBAFB-F861-4431-956B-F86E8E39BA63}" srcOrd="6" destOrd="0" parTransId="{61BD537A-190D-44D4-8A53-CA5B068F38C5}" sibTransId="{E64D555A-6293-4266-A4BE-8909D5CFE740}"/>
    <dgm:cxn modelId="{969E2253-7001-478E-86DD-CF27844DBD88}" type="presOf" srcId="{33AA28AE-323F-4CF9-AF5E-8A30BC496A51}" destId="{E157D027-6A47-4275-8A82-31DC7759AB92}" srcOrd="1" destOrd="0" presId="urn:microsoft.com/office/officeart/2005/8/layout/list1"/>
    <dgm:cxn modelId="{3AA15189-CCD7-4E85-9021-466EAE31740E}" srcId="{46D9D116-ED8E-45DF-8739-B1C049E8AA95}" destId="{C06446F9-3400-4F12-87A0-AD9888EE8368}" srcOrd="5" destOrd="0" parTransId="{6FD48D3A-6630-44C9-8F2F-185094179427}" sibTransId="{FD23928E-7C74-4DF9-AC82-35DA6D252FD1}"/>
    <dgm:cxn modelId="{DFF030E6-27AF-4BBF-83A4-44F9AD8F8074}" srcId="{46D9D116-ED8E-45DF-8739-B1C049E8AA95}" destId="{87CEF706-7F35-4408-B585-CCA5C69F78EB}" srcOrd="1" destOrd="0" parTransId="{7DE3D60F-CC9F-4A21-9CC9-24C6640B2D66}" sibTransId="{DF7A768B-0114-4D70-AC15-F2C709874571}"/>
    <dgm:cxn modelId="{8F7048E5-7BA3-40A3-9A00-B200F2C802C4}" type="presOf" srcId="{C20578AC-DC77-47A6-A098-1168C32EC6D9}" destId="{5C25C6A8-BED7-4F28-989A-C0E282C5F652}" srcOrd="0" destOrd="0" presId="urn:microsoft.com/office/officeart/2005/8/layout/list1"/>
    <dgm:cxn modelId="{A8939AD4-0B04-4474-8E24-B263C5C38973}" srcId="{46D9D116-ED8E-45DF-8739-B1C049E8AA95}" destId="{E045A83A-99EA-46B3-B88F-59CEB9DFCEA6}" srcOrd="0" destOrd="0" parTransId="{0F139F2E-66A9-44C9-A7A0-AD0E902D924D}" sibTransId="{DE6B1AAE-4562-49EA-9F2E-A2BDA3A55EF5}"/>
    <dgm:cxn modelId="{B5FE3AAD-852B-4326-A0E5-76D2A006EC24}" type="presOf" srcId="{33AA28AE-323F-4CF9-AF5E-8A30BC496A51}" destId="{CEF5712C-9A41-450A-9A56-F1DB50ABC554}" srcOrd="0" destOrd="0" presId="urn:microsoft.com/office/officeart/2005/8/layout/list1"/>
    <dgm:cxn modelId="{6EFAE717-4F6F-41BE-A9D0-C067A37A86DA}" type="presOf" srcId="{C20578AC-DC77-47A6-A098-1168C32EC6D9}" destId="{B101225F-5EC9-43B1-8B73-158B20F827A6}" srcOrd="1" destOrd="0" presId="urn:microsoft.com/office/officeart/2005/8/layout/list1"/>
    <dgm:cxn modelId="{A910A5E6-DE5A-49BB-8684-FEE13D2A5803}" type="presOf" srcId="{C06446F9-3400-4F12-87A0-AD9888EE8368}" destId="{32E9D379-91BA-4327-8EC3-E34CC8A8BA82}" srcOrd="0" destOrd="0" presId="urn:microsoft.com/office/officeart/2005/8/layout/list1"/>
    <dgm:cxn modelId="{C982B280-A282-44EF-8003-7107F0579D61}" type="presOf" srcId="{E045A83A-99EA-46B3-B88F-59CEB9DFCEA6}" destId="{F4A2248C-5D51-478E-9B48-0082C231A0BC}" srcOrd="1" destOrd="0" presId="urn:microsoft.com/office/officeart/2005/8/layout/list1"/>
    <dgm:cxn modelId="{D8BD8BF1-0FBB-4FCE-B154-E6DC7D767C81}" type="presOf" srcId="{B2EA8705-E226-4A86-8313-927C7F68DE5C}" destId="{BC898CC3-7720-4D63-960A-8F92DAAB77D1}" srcOrd="1" destOrd="0" presId="urn:microsoft.com/office/officeart/2005/8/layout/list1"/>
    <dgm:cxn modelId="{215D3010-60B2-470C-A1AF-FAEF8B0C0D47}" srcId="{46D9D116-ED8E-45DF-8739-B1C049E8AA95}" destId="{33AA28AE-323F-4CF9-AF5E-8A30BC496A51}" srcOrd="2" destOrd="0" parTransId="{7F396D2A-8324-428A-A988-E94725D9CFB1}" sibTransId="{FA10C0F8-9B92-4999-86FF-2027D500FA28}"/>
    <dgm:cxn modelId="{45F18230-A19B-4083-94C0-BF3A78ADF281}" srcId="{46D9D116-ED8E-45DF-8739-B1C049E8AA95}" destId="{C20578AC-DC77-47A6-A098-1168C32EC6D9}" srcOrd="4" destOrd="0" parTransId="{341673E0-F506-4C60-BB48-D403205A679B}" sibTransId="{5DDEF853-F413-47AA-82E4-F9C230C84CA7}"/>
    <dgm:cxn modelId="{D9AA69E7-60D2-410D-8760-C1F4051A9134}" type="presParOf" srcId="{9A074F61-8B91-4487-A3CC-EF10CF180EF9}" destId="{46D99B00-D047-45DC-A8AD-9D33F04B950A}" srcOrd="0" destOrd="0" presId="urn:microsoft.com/office/officeart/2005/8/layout/list1"/>
    <dgm:cxn modelId="{5D2C8A8D-5372-4792-B4F2-C6CBEB72C7F4}" type="presParOf" srcId="{46D99B00-D047-45DC-A8AD-9D33F04B950A}" destId="{A4E33054-2EED-4B38-9382-25E4872EC8BE}" srcOrd="0" destOrd="0" presId="urn:microsoft.com/office/officeart/2005/8/layout/list1"/>
    <dgm:cxn modelId="{DE565D5B-14C3-444E-8224-7093349AB692}" type="presParOf" srcId="{46D99B00-D047-45DC-A8AD-9D33F04B950A}" destId="{F4A2248C-5D51-478E-9B48-0082C231A0BC}" srcOrd="1" destOrd="0" presId="urn:microsoft.com/office/officeart/2005/8/layout/list1"/>
    <dgm:cxn modelId="{BB893B7E-9BB1-4921-8FF3-104027992705}" type="presParOf" srcId="{9A074F61-8B91-4487-A3CC-EF10CF180EF9}" destId="{2CA4559D-01FB-481B-9C44-F51E575649B8}" srcOrd="1" destOrd="0" presId="urn:microsoft.com/office/officeart/2005/8/layout/list1"/>
    <dgm:cxn modelId="{15F69B55-126C-4C82-B653-430241AD8795}" type="presParOf" srcId="{9A074F61-8B91-4487-A3CC-EF10CF180EF9}" destId="{0746C6FF-8041-4A7C-AFFE-1B3D738DBB7D}" srcOrd="2" destOrd="0" presId="urn:microsoft.com/office/officeart/2005/8/layout/list1"/>
    <dgm:cxn modelId="{CC51EB8F-F38F-4990-BBC7-588B5D96E8D0}" type="presParOf" srcId="{9A074F61-8B91-4487-A3CC-EF10CF180EF9}" destId="{C1B85B66-EB52-482F-95DE-FCD14388B394}" srcOrd="3" destOrd="0" presId="urn:microsoft.com/office/officeart/2005/8/layout/list1"/>
    <dgm:cxn modelId="{379B66A2-1BD9-484C-B255-A4DD4CB1E3CE}" type="presParOf" srcId="{9A074F61-8B91-4487-A3CC-EF10CF180EF9}" destId="{A7831907-1788-409F-AEE3-6E3782156718}" srcOrd="4" destOrd="0" presId="urn:microsoft.com/office/officeart/2005/8/layout/list1"/>
    <dgm:cxn modelId="{7581B8C6-0F77-4D19-9C0D-9A9BAEDAFC17}" type="presParOf" srcId="{A7831907-1788-409F-AEE3-6E3782156718}" destId="{CD9FA8B7-F58E-4674-BF50-2FDB36BAF166}" srcOrd="0" destOrd="0" presId="urn:microsoft.com/office/officeart/2005/8/layout/list1"/>
    <dgm:cxn modelId="{26EC9C19-6611-4C3C-BA88-854600551240}" type="presParOf" srcId="{A7831907-1788-409F-AEE3-6E3782156718}" destId="{82B4E99A-DE19-4BC5-B21D-6276663CCCF0}" srcOrd="1" destOrd="0" presId="urn:microsoft.com/office/officeart/2005/8/layout/list1"/>
    <dgm:cxn modelId="{DBB86ACD-C4B2-476A-9494-404EC01D43E7}" type="presParOf" srcId="{9A074F61-8B91-4487-A3CC-EF10CF180EF9}" destId="{0298AA72-E169-494E-BFF6-5536631F81F8}" srcOrd="5" destOrd="0" presId="urn:microsoft.com/office/officeart/2005/8/layout/list1"/>
    <dgm:cxn modelId="{B4443E2E-A8C5-4BC1-973E-FFEF63F1E4BE}" type="presParOf" srcId="{9A074F61-8B91-4487-A3CC-EF10CF180EF9}" destId="{338FD805-DD1C-43E5-B728-920442B1B042}" srcOrd="6" destOrd="0" presId="urn:microsoft.com/office/officeart/2005/8/layout/list1"/>
    <dgm:cxn modelId="{CAEE1DB1-6E6A-4DE5-9510-E96928300FFE}" type="presParOf" srcId="{9A074F61-8B91-4487-A3CC-EF10CF180EF9}" destId="{04B14E30-554E-4764-BB85-A02893DE9D67}" srcOrd="7" destOrd="0" presId="urn:microsoft.com/office/officeart/2005/8/layout/list1"/>
    <dgm:cxn modelId="{196DDD02-A399-4AA4-B0AA-2FAF294DCCD7}" type="presParOf" srcId="{9A074F61-8B91-4487-A3CC-EF10CF180EF9}" destId="{82732B0F-7A36-41E5-9D75-5BCA39B2B3F6}" srcOrd="8" destOrd="0" presId="urn:microsoft.com/office/officeart/2005/8/layout/list1"/>
    <dgm:cxn modelId="{51615618-5D2A-469D-B8F3-3C2658C7308A}" type="presParOf" srcId="{82732B0F-7A36-41E5-9D75-5BCA39B2B3F6}" destId="{CEF5712C-9A41-450A-9A56-F1DB50ABC554}" srcOrd="0" destOrd="0" presId="urn:microsoft.com/office/officeart/2005/8/layout/list1"/>
    <dgm:cxn modelId="{EAEAE3DA-2404-4821-98C5-715BC9FC77C1}" type="presParOf" srcId="{82732B0F-7A36-41E5-9D75-5BCA39B2B3F6}" destId="{E157D027-6A47-4275-8A82-31DC7759AB92}" srcOrd="1" destOrd="0" presId="urn:microsoft.com/office/officeart/2005/8/layout/list1"/>
    <dgm:cxn modelId="{E925B1A1-815C-408E-A8EE-0350EC56DA3A}" type="presParOf" srcId="{9A074F61-8B91-4487-A3CC-EF10CF180EF9}" destId="{33CDFF6B-7C11-4EDC-B668-C75664599559}" srcOrd="9" destOrd="0" presId="urn:microsoft.com/office/officeart/2005/8/layout/list1"/>
    <dgm:cxn modelId="{3FDBD9F5-3BAB-4B59-87CF-49055617B1A7}" type="presParOf" srcId="{9A074F61-8B91-4487-A3CC-EF10CF180EF9}" destId="{51A5E0A8-0CD0-439B-8828-658AD14F91FB}" srcOrd="10" destOrd="0" presId="urn:microsoft.com/office/officeart/2005/8/layout/list1"/>
    <dgm:cxn modelId="{3950DD23-BBC4-4A02-872B-CD62619824F0}" type="presParOf" srcId="{9A074F61-8B91-4487-A3CC-EF10CF180EF9}" destId="{9E9458E3-D02E-48B9-BC6C-75843760212F}" srcOrd="11" destOrd="0" presId="urn:microsoft.com/office/officeart/2005/8/layout/list1"/>
    <dgm:cxn modelId="{01C2162F-9816-4E51-81CC-DBE01F58217A}" type="presParOf" srcId="{9A074F61-8B91-4487-A3CC-EF10CF180EF9}" destId="{44BABEA6-EB44-409C-9CE5-4867489A4C4E}" srcOrd="12" destOrd="0" presId="urn:microsoft.com/office/officeart/2005/8/layout/list1"/>
    <dgm:cxn modelId="{923447C6-2160-4819-BCC1-296993DD187E}" type="presParOf" srcId="{44BABEA6-EB44-409C-9CE5-4867489A4C4E}" destId="{BF89EE58-4CE0-466F-85CC-8397E942D1BF}" srcOrd="0" destOrd="0" presId="urn:microsoft.com/office/officeart/2005/8/layout/list1"/>
    <dgm:cxn modelId="{D28E9146-FAAA-4324-BD48-4405C9E27652}" type="presParOf" srcId="{44BABEA6-EB44-409C-9CE5-4867489A4C4E}" destId="{BC898CC3-7720-4D63-960A-8F92DAAB77D1}" srcOrd="1" destOrd="0" presId="urn:microsoft.com/office/officeart/2005/8/layout/list1"/>
    <dgm:cxn modelId="{B6534872-6960-4144-91F4-CE80A2800D2A}" type="presParOf" srcId="{9A074F61-8B91-4487-A3CC-EF10CF180EF9}" destId="{AED10A4C-6E5F-48EF-B9FE-A0EB232CDE1D}" srcOrd="13" destOrd="0" presId="urn:microsoft.com/office/officeart/2005/8/layout/list1"/>
    <dgm:cxn modelId="{70B7E2AD-D79D-4921-BC79-40A7412803AD}" type="presParOf" srcId="{9A074F61-8B91-4487-A3CC-EF10CF180EF9}" destId="{FC7DDAFD-C086-4D7B-B2AD-A97D8DEA3A3D}" srcOrd="14" destOrd="0" presId="urn:microsoft.com/office/officeart/2005/8/layout/list1"/>
    <dgm:cxn modelId="{F1293A3D-8518-4604-B496-F61BFECCAC78}" type="presParOf" srcId="{9A074F61-8B91-4487-A3CC-EF10CF180EF9}" destId="{B7C6BA30-3F58-49AB-8F4A-8C39AC19F4F8}" srcOrd="15" destOrd="0" presId="urn:microsoft.com/office/officeart/2005/8/layout/list1"/>
    <dgm:cxn modelId="{13664CE3-0FEF-4C2E-AD8C-4AC3DB637394}" type="presParOf" srcId="{9A074F61-8B91-4487-A3CC-EF10CF180EF9}" destId="{7051A4E3-6B2C-422C-A5D7-54D6892EB485}" srcOrd="16" destOrd="0" presId="urn:microsoft.com/office/officeart/2005/8/layout/list1"/>
    <dgm:cxn modelId="{F1A49C13-D2B2-431D-A37A-1B402D827726}" type="presParOf" srcId="{7051A4E3-6B2C-422C-A5D7-54D6892EB485}" destId="{5C25C6A8-BED7-4F28-989A-C0E282C5F652}" srcOrd="0" destOrd="0" presId="urn:microsoft.com/office/officeart/2005/8/layout/list1"/>
    <dgm:cxn modelId="{FDC9ABFA-10FE-4DD5-ABCD-1E036A48E25F}" type="presParOf" srcId="{7051A4E3-6B2C-422C-A5D7-54D6892EB485}" destId="{B101225F-5EC9-43B1-8B73-158B20F827A6}" srcOrd="1" destOrd="0" presId="urn:microsoft.com/office/officeart/2005/8/layout/list1"/>
    <dgm:cxn modelId="{0A89DE8B-6F56-4F39-9B43-CD86445A7F89}" type="presParOf" srcId="{9A074F61-8B91-4487-A3CC-EF10CF180EF9}" destId="{96DA14A0-9C45-4520-B648-3DDB88452EC9}" srcOrd="17" destOrd="0" presId="urn:microsoft.com/office/officeart/2005/8/layout/list1"/>
    <dgm:cxn modelId="{316E1FF5-FE93-4AC1-8B5A-063339588E9B}" type="presParOf" srcId="{9A074F61-8B91-4487-A3CC-EF10CF180EF9}" destId="{B8552CD1-098B-4DC1-8ED9-B390F3C1A581}" srcOrd="18" destOrd="0" presId="urn:microsoft.com/office/officeart/2005/8/layout/list1"/>
    <dgm:cxn modelId="{D90CDAAA-81DF-41E2-B4C9-BBA419D523F1}" type="presParOf" srcId="{9A074F61-8B91-4487-A3CC-EF10CF180EF9}" destId="{FF52D1B9-D558-49B0-85F4-4ED72D323A36}" srcOrd="19" destOrd="0" presId="urn:microsoft.com/office/officeart/2005/8/layout/list1"/>
    <dgm:cxn modelId="{A33F6EF8-EE65-49C7-AB1B-9DE93A706935}" type="presParOf" srcId="{9A074F61-8B91-4487-A3CC-EF10CF180EF9}" destId="{D7DDE0D1-C127-4DE9-B98C-755EF7364F3B}" srcOrd="20" destOrd="0" presId="urn:microsoft.com/office/officeart/2005/8/layout/list1"/>
    <dgm:cxn modelId="{0746ACB5-36B6-488E-92AB-F54721FA2755}" type="presParOf" srcId="{D7DDE0D1-C127-4DE9-B98C-755EF7364F3B}" destId="{32E9D379-91BA-4327-8EC3-E34CC8A8BA82}" srcOrd="0" destOrd="0" presId="urn:microsoft.com/office/officeart/2005/8/layout/list1"/>
    <dgm:cxn modelId="{81C64F5E-D13B-4B24-ABB4-474D03EE3E28}" type="presParOf" srcId="{D7DDE0D1-C127-4DE9-B98C-755EF7364F3B}" destId="{76323084-A62B-498C-9545-DFBF0EAEC2BF}" srcOrd="1" destOrd="0" presId="urn:microsoft.com/office/officeart/2005/8/layout/list1"/>
    <dgm:cxn modelId="{C5E898E7-EDE0-4869-8502-63E0932029C5}" type="presParOf" srcId="{9A074F61-8B91-4487-A3CC-EF10CF180EF9}" destId="{30F5E994-FC81-4115-86A2-27C4AD24E49D}" srcOrd="21" destOrd="0" presId="urn:microsoft.com/office/officeart/2005/8/layout/list1"/>
    <dgm:cxn modelId="{9DAB5D26-9ACA-4BBD-8BB6-02E048529277}" type="presParOf" srcId="{9A074F61-8B91-4487-A3CC-EF10CF180EF9}" destId="{D5C70176-4B1C-46AE-86B9-90D28261FDEC}" srcOrd="22" destOrd="0" presId="urn:microsoft.com/office/officeart/2005/8/layout/list1"/>
    <dgm:cxn modelId="{A7E7E27E-29A6-4BBD-A406-D7FA0A55673F}" type="presParOf" srcId="{9A074F61-8B91-4487-A3CC-EF10CF180EF9}" destId="{475A6116-729A-4426-818D-1B32D4AE0862}" srcOrd="23" destOrd="0" presId="urn:microsoft.com/office/officeart/2005/8/layout/list1"/>
    <dgm:cxn modelId="{CE743CC7-C940-4A82-9F3B-63210085EBCF}" type="presParOf" srcId="{9A074F61-8B91-4487-A3CC-EF10CF180EF9}" destId="{F8795A06-89B0-4382-81A3-9CA03682C384}" srcOrd="24" destOrd="0" presId="urn:microsoft.com/office/officeart/2005/8/layout/list1"/>
    <dgm:cxn modelId="{F99CC209-08DF-45D9-A868-07B8796C84A9}" type="presParOf" srcId="{F8795A06-89B0-4382-81A3-9CA03682C384}" destId="{E8001AFB-F9F5-4197-AE5D-2575778D5D3D}" srcOrd="0" destOrd="0" presId="urn:microsoft.com/office/officeart/2005/8/layout/list1"/>
    <dgm:cxn modelId="{B632B472-C9A5-4334-9C1D-D8FCE3C768DA}" type="presParOf" srcId="{F8795A06-89B0-4382-81A3-9CA03682C384}" destId="{5AD1DA36-0C19-4253-89EF-0F98D03713DF}" srcOrd="1" destOrd="0" presId="urn:microsoft.com/office/officeart/2005/8/layout/list1"/>
    <dgm:cxn modelId="{C31F6589-9FDE-4443-83B3-98AD5951DBCA}" type="presParOf" srcId="{9A074F61-8B91-4487-A3CC-EF10CF180EF9}" destId="{77228625-3661-41D2-8BBA-184B777D7E08}" srcOrd="25" destOrd="0" presId="urn:microsoft.com/office/officeart/2005/8/layout/list1"/>
    <dgm:cxn modelId="{B93C77B6-F800-4640-B074-C23CAC2C772F}" type="presParOf" srcId="{9A074F61-8B91-4487-A3CC-EF10CF180EF9}" destId="{FCA01382-C798-46C7-86F8-73B4EEE0E68A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9867A7E-2A97-430C-9F6F-CE6EA971EFD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978DCC3-15E6-49C0-9369-F7A01B1BAD88}">
      <dgm:prSet phldrT="[Текст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600" b="0" i="0" dirty="0" smtClean="0"/>
            <a:t>Психологический возраст — способность осознания внутреннего «я» в окружающем мире, он определяется субъективными ощущениями человека своего возраста, его действиями и поведением. Психологический возраст может не совпадать с хронологическим. Например, младшие подростки чувствуют и ведут себя как представители более старшего возраста. Пожилые люди, которые свободно владеют компьютером и мобильными телефонами и придерживающиеся либеральных взглядов и носящие молодёжную одежду, имеют психологический возраст меньше хронологического</a:t>
          </a:r>
        </a:p>
      </dgm:t>
    </dgm:pt>
    <dgm:pt modelId="{705626A0-18C1-4BB1-A304-41B9C10DCF0E}" type="parTrans" cxnId="{0B6D0B3F-C81A-4E90-B800-CCC6F1634873}">
      <dgm:prSet/>
      <dgm:spPr/>
      <dgm:t>
        <a:bodyPr/>
        <a:lstStyle/>
        <a:p>
          <a:endParaRPr lang="ru-RU"/>
        </a:p>
      </dgm:t>
    </dgm:pt>
    <dgm:pt modelId="{4413EFD3-F2D4-4F34-9173-AFE868693983}" type="sibTrans" cxnId="{0B6D0B3F-C81A-4E90-B800-CCC6F1634873}">
      <dgm:prSet/>
      <dgm:spPr/>
      <dgm:t>
        <a:bodyPr/>
        <a:lstStyle/>
        <a:p>
          <a:endParaRPr lang="ru-RU"/>
        </a:p>
      </dgm:t>
    </dgm:pt>
    <dgm:pt modelId="{637C42F8-7EA1-4DA0-8C6E-36D0E62C9FFB}">
      <dgm:prSet phldrT="[Текст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 sz="1300" b="0" i="0" dirty="0" smtClean="0"/>
        </a:p>
        <a:p>
          <a:endParaRPr lang="ru-RU" sz="1300" b="0" i="0" dirty="0" smtClean="0"/>
        </a:p>
        <a:p>
          <a:endParaRPr lang="ru-RU" sz="1300" b="0" i="0" dirty="0" smtClean="0"/>
        </a:p>
        <a:p>
          <a:r>
            <a:rPr lang="ru-RU" sz="1600" b="0" i="0" dirty="0" smtClean="0"/>
            <a:t>Особенности психологического возраста:</a:t>
          </a:r>
        </a:p>
        <a:p>
          <a:r>
            <a:rPr lang="ru-RU" sz="1600" b="0" i="0" dirty="0" smtClean="0"/>
            <a:t>Измеряется в зависимости от индивидуальных ощущений</a:t>
          </a:r>
        </a:p>
        <a:p>
          <a:r>
            <a:rPr lang="ru-RU" sz="1600" b="0" i="0" dirty="0" smtClean="0"/>
            <a:t>Обратим в некоторых пределах — В разных сферах жизнедеятельности может не совпадать</a:t>
          </a:r>
        </a:p>
        <a:p>
          <a:r>
            <a:rPr lang="ru-RU" sz="1600" b="0" i="0" dirty="0" smtClean="0"/>
            <a:t>Может сопровождаться  кризисами возраста.</a:t>
          </a:r>
        </a:p>
        <a:p>
          <a:endParaRPr lang="ru-RU" sz="1300" b="0" i="0" dirty="0" smtClean="0"/>
        </a:p>
        <a:p>
          <a:endParaRPr lang="ru-RU" sz="1300" b="0" i="0" dirty="0" smtClean="0"/>
        </a:p>
        <a:p>
          <a:endParaRPr lang="ru-RU" sz="1300" b="0" i="0" dirty="0" smtClean="0"/>
        </a:p>
        <a:p>
          <a:r>
            <a:rPr lang="ru-RU" sz="1300" b="0" i="0" dirty="0" smtClean="0"/>
            <a:t> </a:t>
          </a:r>
          <a:endParaRPr lang="ru-RU" sz="1300" dirty="0"/>
        </a:p>
      </dgm:t>
    </dgm:pt>
    <dgm:pt modelId="{BD09609B-DE26-46B5-AE8B-49D24242A809}" type="parTrans" cxnId="{741023A4-654C-4A62-8A6F-5CD5675FFD56}">
      <dgm:prSet/>
      <dgm:spPr/>
      <dgm:t>
        <a:bodyPr/>
        <a:lstStyle/>
        <a:p>
          <a:endParaRPr lang="ru-RU"/>
        </a:p>
      </dgm:t>
    </dgm:pt>
    <dgm:pt modelId="{50E4DD7F-8DC3-4FB8-AFCF-62A0BD75CBDC}" type="sibTrans" cxnId="{741023A4-654C-4A62-8A6F-5CD5675FFD56}">
      <dgm:prSet/>
      <dgm:spPr/>
      <dgm:t>
        <a:bodyPr/>
        <a:lstStyle/>
        <a:p>
          <a:endParaRPr lang="ru-RU"/>
        </a:p>
      </dgm:t>
    </dgm:pt>
    <dgm:pt modelId="{D8F8F0EF-C31A-4950-BBF8-BC9E961470C4}">
      <dgm:prSet phldrT="[Текст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600" b="0" i="0" dirty="0" smtClean="0"/>
            <a:t>Мерой психологического возраста определяется не только насколько человек ощущает себя молодым или старым, но и его эмоциональная, интеллектуальная составляющая жизни</a:t>
          </a:r>
          <a:endParaRPr lang="ru-RU" sz="1600" dirty="0"/>
        </a:p>
      </dgm:t>
    </dgm:pt>
    <dgm:pt modelId="{FC0DF67D-B9C4-411D-940A-7C3AB8DB36E8}" type="parTrans" cxnId="{A8C4AA40-6CEC-497E-B8CA-547EF747F3CB}">
      <dgm:prSet/>
      <dgm:spPr/>
      <dgm:t>
        <a:bodyPr/>
        <a:lstStyle/>
        <a:p>
          <a:endParaRPr lang="ru-RU"/>
        </a:p>
      </dgm:t>
    </dgm:pt>
    <dgm:pt modelId="{8B58CD98-6138-4F97-ABFF-CE0D5CBC775E}" type="sibTrans" cxnId="{A8C4AA40-6CEC-497E-B8CA-547EF747F3CB}">
      <dgm:prSet/>
      <dgm:spPr/>
      <dgm:t>
        <a:bodyPr/>
        <a:lstStyle/>
        <a:p>
          <a:endParaRPr lang="ru-RU"/>
        </a:p>
      </dgm:t>
    </dgm:pt>
    <dgm:pt modelId="{F908C7A5-273D-4D7F-B451-2EC6197CA722}" type="pres">
      <dgm:prSet presAssocID="{29867A7E-2A97-430C-9F6F-CE6EA971EFD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97C31F-1018-4FA5-AC32-222EF06F376C}" type="pres">
      <dgm:prSet presAssocID="{2978DCC3-15E6-49C0-9369-F7A01B1BAD88}" presName="parentLin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DDEE8635-C02D-4BD5-98A3-704A096343DE}" type="pres">
      <dgm:prSet presAssocID="{2978DCC3-15E6-49C0-9369-F7A01B1BAD8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ADFB423-D5D0-4342-BEE7-BABA4DCA5CEE}" type="pres">
      <dgm:prSet presAssocID="{2978DCC3-15E6-49C0-9369-F7A01B1BAD88}" presName="parentText" presStyleLbl="node1" presStyleIdx="0" presStyleCnt="3" custScaleX="135068" custScaleY="482211" custLinFactNeighborX="-29803" custLinFactNeighborY="-19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3BFB4B-2D60-49A9-BA87-E0725ABA0822}" type="pres">
      <dgm:prSet presAssocID="{2978DCC3-15E6-49C0-9369-F7A01B1BAD88}" presName="negativeSpac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561B5721-C05E-43DC-819F-F46C2A1581A2}" type="pres">
      <dgm:prSet presAssocID="{2978DCC3-15E6-49C0-9369-F7A01B1BAD88}" presName="childText" presStyleLbl="conFgAcc1" presStyleIdx="0" presStyleCnt="3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791CF44C-5C1C-42EA-A4E4-05EBA36E3FF6}" type="pres">
      <dgm:prSet presAssocID="{4413EFD3-F2D4-4F34-9173-AFE868693983}" presName="spaceBetweenRectangles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2224BD6E-FEE8-49A2-AF68-CB1AE79CE05E}" type="pres">
      <dgm:prSet presAssocID="{637C42F8-7EA1-4DA0-8C6E-36D0E62C9FFB}" presName="parentLin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241C814D-BF40-4D77-B7C8-E148A2D8230A}" type="pres">
      <dgm:prSet presAssocID="{637C42F8-7EA1-4DA0-8C6E-36D0E62C9FF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A4B094B-0990-43F2-9B6B-011DC50CB1D4}" type="pres">
      <dgm:prSet presAssocID="{637C42F8-7EA1-4DA0-8C6E-36D0E62C9FFB}" presName="parentText" presStyleLbl="node1" presStyleIdx="1" presStyleCnt="3" custScaleX="132562" custScaleY="365846" custLinFactNeighborX="-12252" custLinFactNeighborY="145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7D87CE-81AE-4F48-B32D-B1E212333D83}" type="pres">
      <dgm:prSet presAssocID="{637C42F8-7EA1-4DA0-8C6E-36D0E62C9FFB}" presName="negativeSpac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351249DC-46FF-4908-A4F6-5F3158EAF5C8}" type="pres">
      <dgm:prSet presAssocID="{637C42F8-7EA1-4DA0-8C6E-36D0E62C9FFB}" presName="childText" presStyleLbl="conFgAcc1" presStyleIdx="1" presStyleCnt="3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2193F70D-AF67-4DAD-914E-ACCC012C5396}" type="pres">
      <dgm:prSet presAssocID="{50E4DD7F-8DC3-4FB8-AFCF-62A0BD75CBDC}" presName="spaceBetweenRectangles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3015FF8B-94D7-440B-86EB-BC9324060E6D}" type="pres">
      <dgm:prSet presAssocID="{D8F8F0EF-C31A-4950-BBF8-BC9E961470C4}" presName="parentLin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E313799A-D1E5-4ED9-9BE4-634CA156A8BF}" type="pres">
      <dgm:prSet presAssocID="{D8F8F0EF-C31A-4950-BBF8-BC9E961470C4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F4AA508E-B1BE-46A3-AFCB-0D1B2F9B110C}" type="pres">
      <dgm:prSet presAssocID="{D8F8F0EF-C31A-4950-BBF8-BC9E961470C4}" presName="parentText" presStyleLbl="node1" presStyleIdx="2" presStyleCnt="3" custScaleX="128681" custScaleY="2799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E5F2FB-DB3D-4B4C-A0F9-69BC41D29DCF}" type="pres">
      <dgm:prSet presAssocID="{D8F8F0EF-C31A-4950-BBF8-BC9E961470C4}" presName="negativeSpac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DF5EEE25-28D1-46F4-982A-799D4C435018}" type="pres">
      <dgm:prSet presAssocID="{D8F8F0EF-C31A-4950-BBF8-BC9E961470C4}" presName="childText" presStyleLbl="conFgAcc1" presStyleIdx="2" presStyleCnt="3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</dgm:ptLst>
  <dgm:cxnLst>
    <dgm:cxn modelId="{97AD45E4-ABB4-4A3E-A2CC-DDC3F9C396F0}" type="presOf" srcId="{2978DCC3-15E6-49C0-9369-F7A01B1BAD88}" destId="{2ADFB423-D5D0-4342-BEE7-BABA4DCA5CEE}" srcOrd="1" destOrd="0" presId="urn:microsoft.com/office/officeart/2005/8/layout/list1"/>
    <dgm:cxn modelId="{0B6D0B3F-C81A-4E90-B800-CCC6F1634873}" srcId="{29867A7E-2A97-430C-9F6F-CE6EA971EFDC}" destId="{2978DCC3-15E6-49C0-9369-F7A01B1BAD88}" srcOrd="0" destOrd="0" parTransId="{705626A0-18C1-4BB1-A304-41B9C10DCF0E}" sibTransId="{4413EFD3-F2D4-4F34-9173-AFE868693983}"/>
    <dgm:cxn modelId="{C6134957-FFD6-4381-BB0C-326EC07F1274}" type="presOf" srcId="{2978DCC3-15E6-49C0-9369-F7A01B1BAD88}" destId="{DDEE8635-C02D-4BD5-98A3-704A096343DE}" srcOrd="0" destOrd="0" presId="urn:microsoft.com/office/officeart/2005/8/layout/list1"/>
    <dgm:cxn modelId="{318C7964-D3D6-45CB-8243-1A6D72786878}" type="presOf" srcId="{637C42F8-7EA1-4DA0-8C6E-36D0E62C9FFB}" destId="{241C814D-BF40-4D77-B7C8-E148A2D8230A}" srcOrd="0" destOrd="0" presId="urn:microsoft.com/office/officeart/2005/8/layout/list1"/>
    <dgm:cxn modelId="{EDC5E1C3-A15B-4B7B-97EA-FF9194648E81}" type="presOf" srcId="{637C42F8-7EA1-4DA0-8C6E-36D0E62C9FFB}" destId="{AA4B094B-0990-43F2-9B6B-011DC50CB1D4}" srcOrd="1" destOrd="0" presId="urn:microsoft.com/office/officeart/2005/8/layout/list1"/>
    <dgm:cxn modelId="{A8C4AA40-6CEC-497E-B8CA-547EF747F3CB}" srcId="{29867A7E-2A97-430C-9F6F-CE6EA971EFDC}" destId="{D8F8F0EF-C31A-4950-BBF8-BC9E961470C4}" srcOrd="2" destOrd="0" parTransId="{FC0DF67D-B9C4-411D-940A-7C3AB8DB36E8}" sibTransId="{8B58CD98-6138-4F97-ABFF-CE0D5CBC775E}"/>
    <dgm:cxn modelId="{40E06EB9-EFE3-4DF7-9E68-05FCE4CEBF05}" type="presOf" srcId="{29867A7E-2A97-430C-9F6F-CE6EA971EFDC}" destId="{F908C7A5-273D-4D7F-B451-2EC6197CA722}" srcOrd="0" destOrd="0" presId="urn:microsoft.com/office/officeart/2005/8/layout/list1"/>
    <dgm:cxn modelId="{52ABA4E6-3E57-463B-A1C8-886156B5DA2D}" type="presOf" srcId="{D8F8F0EF-C31A-4950-BBF8-BC9E961470C4}" destId="{E313799A-D1E5-4ED9-9BE4-634CA156A8BF}" srcOrd="0" destOrd="0" presId="urn:microsoft.com/office/officeart/2005/8/layout/list1"/>
    <dgm:cxn modelId="{9E71B720-E4C5-485B-B15D-0AE3C78E983E}" type="presOf" srcId="{D8F8F0EF-C31A-4950-BBF8-BC9E961470C4}" destId="{F4AA508E-B1BE-46A3-AFCB-0D1B2F9B110C}" srcOrd="1" destOrd="0" presId="urn:microsoft.com/office/officeart/2005/8/layout/list1"/>
    <dgm:cxn modelId="{741023A4-654C-4A62-8A6F-5CD5675FFD56}" srcId="{29867A7E-2A97-430C-9F6F-CE6EA971EFDC}" destId="{637C42F8-7EA1-4DA0-8C6E-36D0E62C9FFB}" srcOrd="1" destOrd="0" parTransId="{BD09609B-DE26-46B5-AE8B-49D24242A809}" sibTransId="{50E4DD7F-8DC3-4FB8-AFCF-62A0BD75CBDC}"/>
    <dgm:cxn modelId="{ADCC64AB-6A03-4304-83AA-EBBC06F3D845}" type="presParOf" srcId="{F908C7A5-273D-4D7F-B451-2EC6197CA722}" destId="{6897C31F-1018-4FA5-AC32-222EF06F376C}" srcOrd="0" destOrd="0" presId="urn:microsoft.com/office/officeart/2005/8/layout/list1"/>
    <dgm:cxn modelId="{3A61CA5F-21C6-432D-BA72-61AF7F92A610}" type="presParOf" srcId="{6897C31F-1018-4FA5-AC32-222EF06F376C}" destId="{DDEE8635-C02D-4BD5-98A3-704A096343DE}" srcOrd="0" destOrd="0" presId="urn:microsoft.com/office/officeart/2005/8/layout/list1"/>
    <dgm:cxn modelId="{0C1FB1A3-33C1-4077-BA9D-6495E5A0676B}" type="presParOf" srcId="{6897C31F-1018-4FA5-AC32-222EF06F376C}" destId="{2ADFB423-D5D0-4342-BEE7-BABA4DCA5CEE}" srcOrd="1" destOrd="0" presId="urn:microsoft.com/office/officeart/2005/8/layout/list1"/>
    <dgm:cxn modelId="{7E9BBBF2-FF49-4937-91C4-0F2A5EE286D8}" type="presParOf" srcId="{F908C7A5-273D-4D7F-B451-2EC6197CA722}" destId="{683BFB4B-2D60-49A9-BA87-E0725ABA0822}" srcOrd="1" destOrd="0" presId="urn:microsoft.com/office/officeart/2005/8/layout/list1"/>
    <dgm:cxn modelId="{2C062221-BC93-4C00-885D-E154B40E6F6D}" type="presParOf" srcId="{F908C7A5-273D-4D7F-B451-2EC6197CA722}" destId="{561B5721-C05E-43DC-819F-F46C2A1581A2}" srcOrd="2" destOrd="0" presId="urn:microsoft.com/office/officeart/2005/8/layout/list1"/>
    <dgm:cxn modelId="{24CB0A09-4BC2-4E1B-B372-FB5707F543B8}" type="presParOf" srcId="{F908C7A5-273D-4D7F-B451-2EC6197CA722}" destId="{791CF44C-5C1C-42EA-A4E4-05EBA36E3FF6}" srcOrd="3" destOrd="0" presId="urn:microsoft.com/office/officeart/2005/8/layout/list1"/>
    <dgm:cxn modelId="{D7059AC3-D14B-4A57-8EEC-18CE5DAE21F0}" type="presParOf" srcId="{F908C7A5-273D-4D7F-B451-2EC6197CA722}" destId="{2224BD6E-FEE8-49A2-AF68-CB1AE79CE05E}" srcOrd="4" destOrd="0" presId="urn:microsoft.com/office/officeart/2005/8/layout/list1"/>
    <dgm:cxn modelId="{BD9A5464-CF02-45D5-8278-27CA588E9B87}" type="presParOf" srcId="{2224BD6E-FEE8-49A2-AF68-CB1AE79CE05E}" destId="{241C814D-BF40-4D77-B7C8-E148A2D8230A}" srcOrd="0" destOrd="0" presId="urn:microsoft.com/office/officeart/2005/8/layout/list1"/>
    <dgm:cxn modelId="{2215F5BA-1AEA-4EDB-B841-4126D124D3F6}" type="presParOf" srcId="{2224BD6E-FEE8-49A2-AF68-CB1AE79CE05E}" destId="{AA4B094B-0990-43F2-9B6B-011DC50CB1D4}" srcOrd="1" destOrd="0" presId="urn:microsoft.com/office/officeart/2005/8/layout/list1"/>
    <dgm:cxn modelId="{A095DD2B-5C76-4EA1-B15E-AAC07C3CBD3A}" type="presParOf" srcId="{F908C7A5-273D-4D7F-B451-2EC6197CA722}" destId="{417D87CE-81AE-4F48-B32D-B1E212333D83}" srcOrd="5" destOrd="0" presId="urn:microsoft.com/office/officeart/2005/8/layout/list1"/>
    <dgm:cxn modelId="{09344789-B3B5-4DE5-9A92-B1EADDA4454F}" type="presParOf" srcId="{F908C7A5-273D-4D7F-B451-2EC6197CA722}" destId="{351249DC-46FF-4908-A4F6-5F3158EAF5C8}" srcOrd="6" destOrd="0" presId="urn:microsoft.com/office/officeart/2005/8/layout/list1"/>
    <dgm:cxn modelId="{BF76A3EC-35E2-452F-854C-8695451D607B}" type="presParOf" srcId="{F908C7A5-273D-4D7F-B451-2EC6197CA722}" destId="{2193F70D-AF67-4DAD-914E-ACCC012C5396}" srcOrd="7" destOrd="0" presId="urn:microsoft.com/office/officeart/2005/8/layout/list1"/>
    <dgm:cxn modelId="{93DC4E66-FD13-46CB-97F4-D148EE340608}" type="presParOf" srcId="{F908C7A5-273D-4D7F-B451-2EC6197CA722}" destId="{3015FF8B-94D7-440B-86EB-BC9324060E6D}" srcOrd="8" destOrd="0" presId="urn:microsoft.com/office/officeart/2005/8/layout/list1"/>
    <dgm:cxn modelId="{4D8B65FB-B920-45F5-8C2F-36F3961D36CB}" type="presParOf" srcId="{3015FF8B-94D7-440B-86EB-BC9324060E6D}" destId="{E313799A-D1E5-4ED9-9BE4-634CA156A8BF}" srcOrd="0" destOrd="0" presId="urn:microsoft.com/office/officeart/2005/8/layout/list1"/>
    <dgm:cxn modelId="{29D9B596-6A72-4E32-B5CD-CA06DF490C68}" type="presParOf" srcId="{3015FF8B-94D7-440B-86EB-BC9324060E6D}" destId="{F4AA508E-B1BE-46A3-AFCB-0D1B2F9B110C}" srcOrd="1" destOrd="0" presId="urn:microsoft.com/office/officeart/2005/8/layout/list1"/>
    <dgm:cxn modelId="{A78AB010-E7D0-4F98-9F53-DE2E6BF8A7C7}" type="presParOf" srcId="{F908C7A5-273D-4D7F-B451-2EC6197CA722}" destId="{B8E5F2FB-DB3D-4B4C-A0F9-69BC41D29DCF}" srcOrd="9" destOrd="0" presId="urn:microsoft.com/office/officeart/2005/8/layout/list1"/>
    <dgm:cxn modelId="{41F917DD-FB1E-4C2A-A5DC-45088C404283}" type="presParOf" srcId="{F908C7A5-273D-4D7F-B451-2EC6197CA722}" destId="{DF5EEE25-28D1-46F4-982A-799D4C43501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0DC477-D573-4D93-B011-FD84F3BCB69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A43876-ABED-42F5-9EE0-E90309C14794}">
      <dgm:prSet phldrT="[Текст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2000" dirty="0" smtClean="0"/>
            <a:t>Возрастные кризисы – это реакции организма человека на перестройку физиологических процессов в различные возрастные периоды</a:t>
          </a:r>
          <a:r>
            <a:rPr lang="ru-RU" sz="1600" dirty="0" smtClean="0"/>
            <a:t>. </a:t>
          </a:r>
          <a:endParaRPr lang="ru-RU" sz="1600" dirty="0"/>
        </a:p>
      </dgm:t>
    </dgm:pt>
    <dgm:pt modelId="{848E457C-9542-4601-8157-C205B199A106}" type="parTrans" cxnId="{A6E33AB4-E36F-4BB5-AB1D-1C9FDC358933}">
      <dgm:prSet/>
      <dgm:spPr/>
      <dgm:t>
        <a:bodyPr/>
        <a:lstStyle/>
        <a:p>
          <a:endParaRPr lang="ru-RU"/>
        </a:p>
      </dgm:t>
    </dgm:pt>
    <dgm:pt modelId="{334AF260-4277-4F36-AD2D-01BA4309E464}" type="sibTrans" cxnId="{A6E33AB4-E36F-4BB5-AB1D-1C9FDC358933}">
      <dgm:prSet/>
      <dgm:spPr/>
      <dgm:t>
        <a:bodyPr/>
        <a:lstStyle/>
        <a:p>
          <a:endParaRPr lang="ru-RU"/>
        </a:p>
      </dgm:t>
    </dgm:pt>
    <dgm:pt modelId="{59A31E85-0301-4FF4-9072-9220E07776D5}">
      <dgm:prSet phldrT="[Текст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600" dirty="0" smtClean="0"/>
            <a:t>Это быстрые сдвиги, каждый из которых кладет начало новой фазе жизненного цикла</a:t>
          </a:r>
          <a:endParaRPr lang="ru-RU" sz="1600" dirty="0"/>
        </a:p>
      </dgm:t>
    </dgm:pt>
    <dgm:pt modelId="{CA4A1A93-E8A9-4E0F-BE52-B31FABBC6C87}" type="parTrans" cxnId="{D827E94D-A7F1-436E-895E-E453E2A83BC8}">
      <dgm:prSet/>
      <dgm:spPr/>
      <dgm:t>
        <a:bodyPr/>
        <a:lstStyle/>
        <a:p>
          <a:endParaRPr lang="ru-RU"/>
        </a:p>
      </dgm:t>
    </dgm:pt>
    <dgm:pt modelId="{B7EE5DF0-3E46-4D3A-A274-1450AC0EB2BE}" type="sibTrans" cxnId="{D827E94D-A7F1-436E-895E-E453E2A83BC8}">
      <dgm:prSet/>
      <dgm:spPr/>
      <dgm:t>
        <a:bodyPr/>
        <a:lstStyle/>
        <a:p>
          <a:endParaRPr lang="ru-RU"/>
        </a:p>
      </dgm:t>
    </dgm:pt>
    <dgm:pt modelId="{C9AD8624-FA90-4A04-AF32-E7EDB7F506F3}">
      <dgm:prSet phldrT="[Текст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400" dirty="0" smtClean="0"/>
            <a:t>Переходы из одного возрастного периода в другой связаны с изменением физических данных и психологических характеристик ребенка, с целостной перестройкой его организма и поведения</a:t>
          </a:r>
          <a:endParaRPr lang="ru-RU" sz="1400" dirty="0"/>
        </a:p>
      </dgm:t>
    </dgm:pt>
    <dgm:pt modelId="{D8E80392-C0B4-4BFC-B1C7-15C3CE54F0B7}" type="parTrans" cxnId="{23E770C4-151D-4A9D-88DB-69D8D13F7771}">
      <dgm:prSet/>
      <dgm:spPr/>
      <dgm:t>
        <a:bodyPr/>
        <a:lstStyle/>
        <a:p>
          <a:endParaRPr lang="ru-RU"/>
        </a:p>
      </dgm:t>
    </dgm:pt>
    <dgm:pt modelId="{E9D001E4-C0E3-48E7-9AE5-52E422270FD1}" type="sibTrans" cxnId="{23E770C4-151D-4A9D-88DB-69D8D13F7771}">
      <dgm:prSet/>
      <dgm:spPr/>
      <dgm:t>
        <a:bodyPr/>
        <a:lstStyle/>
        <a:p>
          <a:endParaRPr lang="ru-RU"/>
        </a:p>
      </dgm:t>
    </dgm:pt>
    <dgm:pt modelId="{2849CEEE-8DFD-4491-9EAF-CECBC1DEA478}">
      <dgm:prSet phldrT="[Текст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2400" dirty="0" smtClean="0"/>
            <a:t>Поведенческие характеристики </a:t>
          </a:r>
          <a:endParaRPr lang="ru-RU" sz="2400" dirty="0"/>
        </a:p>
      </dgm:t>
    </dgm:pt>
    <dgm:pt modelId="{597EE5B8-9165-4610-9EBC-D89F6A90D64E}" type="parTrans" cxnId="{5A9A8DAA-8FC5-40F6-A305-C41024BEEAF5}">
      <dgm:prSet/>
      <dgm:spPr/>
      <dgm:t>
        <a:bodyPr/>
        <a:lstStyle/>
        <a:p>
          <a:endParaRPr lang="ru-RU"/>
        </a:p>
      </dgm:t>
    </dgm:pt>
    <dgm:pt modelId="{0B2C2899-F70C-4AAE-8481-A19075AFE448}" type="sibTrans" cxnId="{5A9A8DAA-8FC5-40F6-A305-C41024BEEAF5}">
      <dgm:prSet/>
      <dgm:spPr/>
      <dgm:t>
        <a:bodyPr/>
        <a:lstStyle/>
        <a:p>
          <a:endParaRPr lang="ru-RU"/>
        </a:p>
      </dgm:t>
    </dgm:pt>
    <dgm:pt modelId="{20DC94E8-9AEB-4B3A-92F7-6F0F160DFAC5}">
      <dgm:prSet phldrT="[Текст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400" dirty="0" smtClean="0"/>
            <a:t>Поведение детей во время такого перехода обычно меняется не в лучшую сторону, многие становятся замкнутыми, раздражительными, что вызывает беспокойство взрослых</a:t>
          </a:r>
          <a:endParaRPr lang="ru-RU" sz="1400" dirty="0"/>
        </a:p>
      </dgm:t>
    </dgm:pt>
    <dgm:pt modelId="{91D8E982-4B2C-42B0-8FAF-562DC2040F95}" type="parTrans" cxnId="{4B199993-72CF-4D75-A108-2D1DC450CA5F}">
      <dgm:prSet/>
      <dgm:spPr/>
      <dgm:t>
        <a:bodyPr/>
        <a:lstStyle/>
        <a:p>
          <a:endParaRPr lang="ru-RU"/>
        </a:p>
      </dgm:t>
    </dgm:pt>
    <dgm:pt modelId="{F2513949-EBF1-4CA3-BD77-5F7A9FC79C0A}" type="sibTrans" cxnId="{4B199993-72CF-4D75-A108-2D1DC450CA5F}">
      <dgm:prSet/>
      <dgm:spPr/>
      <dgm:t>
        <a:bodyPr/>
        <a:lstStyle/>
        <a:p>
          <a:endParaRPr lang="ru-RU"/>
        </a:p>
      </dgm:t>
    </dgm:pt>
    <dgm:pt modelId="{63E3890E-384C-44FB-ABE4-C19D63746019}">
      <dgm:prSet phldrT="[Текст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400" b="1" dirty="0" smtClean="0"/>
            <a:t>Возрастной  кризис свидетельствует о том, что в организме и психологии ребенка происходят существенные перемены, что на пути физического и психологического развития возникли трудности, с которыми ребенок сам не может справиться</a:t>
          </a:r>
          <a:endParaRPr lang="ru-RU" sz="1400" dirty="0"/>
        </a:p>
      </dgm:t>
    </dgm:pt>
    <dgm:pt modelId="{67E7E02E-5870-45D6-8361-7C9A1756665E}" type="parTrans" cxnId="{C69E77DF-8B1D-406F-9127-936C1ABAF351}">
      <dgm:prSet/>
      <dgm:spPr/>
      <dgm:t>
        <a:bodyPr/>
        <a:lstStyle/>
        <a:p>
          <a:endParaRPr lang="ru-RU"/>
        </a:p>
      </dgm:t>
    </dgm:pt>
    <dgm:pt modelId="{37D6C9A7-F6A3-43E6-8390-FBD446B8C0D4}" type="sibTrans" cxnId="{C69E77DF-8B1D-406F-9127-936C1ABAF351}">
      <dgm:prSet/>
      <dgm:spPr/>
      <dgm:t>
        <a:bodyPr/>
        <a:lstStyle/>
        <a:p>
          <a:endParaRPr lang="ru-RU"/>
        </a:p>
      </dgm:t>
    </dgm:pt>
    <dgm:pt modelId="{36876FFF-B299-4F90-9E9C-ABED401DDBF8}" type="pres">
      <dgm:prSet presAssocID="{860DC477-D573-4D93-B011-FD84F3BCB69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C6F093-1AFF-401F-BA3B-32BA4B926357}" type="pres">
      <dgm:prSet presAssocID="{2849CEEE-8DFD-4491-9EAF-CECBC1DEA478}" presName="boxAndChildren" presStyleCnt="0"/>
      <dgm:spPr/>
    </dgm:pt>
    <dgm:pt modelId="{E411AB6B-FBF3-4DCB-8AC9-0BEB5C76CAB0}" type="pres">
      <dgm:prSet presAssocID="{2849CEEE-8DFD-4491-9EAF-CECBC1DEA478}" presName="parentTextBox" presStyleLbl="node1" presStyleIdx="0" presStyleCnt="2"/>
      <dgm:spPr/>
      <dgm:t>
        <a:bodyPr/>
        <a:lstStyle/>
        <a:p>
          <a:endParaRPr lang="ru-RU"/>
        </a:p>
      </dgm:t>
    </dgm:pt>
    <dgm:pt modelId="{7AE52AD8-B072-45DD-8EFC-A6F9552243F1}" type="pres">
      <dgm:prSet presAssocID="{2849CEEE-8DFD-4491-9EAF-CECBC1DEA478}" presName="entireBox" presStyleLbl="node1" presStyleIdx="0" presStyleCnt="2"/>
      <dgm:spPr/>
      <dgm:t>
        <a:bodyPr/>
        <a:lstStyle/>
        <a:p>
          <a:endParaRPr lang="ru-RU"/>
        </a:p>
      </dgm:t>
    </dgm:pt>
    <dgm:pt modelId="{0F6C39EA-3D2F-426A-915A-A36FF0070104}" type="pres">
      <dgm:prSet presAssocID="{2849CEEE-8DFD-4491-9EAF-CECBC1DEA478}" presName="descendantBox" presStyleCnt="0"/>
      <dgm:spPr/>
    </dgm:pt>
    <dgm:pt modelId="{9E14773A-9E76-4690-B7F3-4945D2D1989F}" type="pres">
      <dgm:prSet presAssocID="{20DC94E8-9AEB-4B3A-92F7-6F0F160DFAC5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0CE857-BF93-43E2-8519-598B032A1466}" type="pres">
      <dgm:prSet presAssocID="{63E3890E-384C-44FB-ABE4-C19D63746019}" presName="childTextBox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86B7C3-D646-4323-98AB-CD7BA934574F}" type="pres">
      <dgm:prSet presAssocID="{334AF260-4277-4F36-AD2D-01BA4309E464}" presName="sp" presStyleCnt="0"/>
      <dgm:spPr/>
    </dgm:pt>
    <dgm:pt modelId="{DBC2D293-F205-4A67-9402-A81F1A0E7F17}" type="pres">
      <dgm:prSet presAssocID="{3FA43876-ABED-42F5-9EE0-E90309C14794}" presName="arrowAndChildren" presStyleCnt="0"/>
      <dgm:spPr/>
    </dgm:pt>
    <dgm:pt modelId="{682BA829-B4FF-475D-A363-0A29C1DDC60A}" type="pres">
      <dgm:prSet presAssocID="{3FA43876-ABED-42F5-9EE0-E90309C14794}" presName="parentTextArrow" presStyleLbl="node1" presStyleIdx="0" presStyleCnt="2"/>
      <dgm:spPr/>
      <dgm:t>
        <a:bodyPr/>
        <a:lstStyle/>
        <a:p>
          <a:endParaRPr lang="ru-RU"/>
        </a:p>
      </dgm:t>
    </dgm:pt>
    <dgm:pt modelId="{EA068046-617D-4444-8A80-99FF1D03C616}" type="pres">
      <dgm:prSet presAssocID="{3FA43876-ABED-42F5-9EE0-E90309C14794}" presName="arrow" presStyleLbl="node1" presStyleIdx="1" presStyleCnt="2"/>
      <dgm:spPr/>
      <dgm:t>
        <a:bodyPr/>
        <a:lstStyle/>
        <a:p>
          <a:endParaRPr lang="ru-RU"/>
        </a:p>
      </dgm:t>
    </dgm:pt>
    <dgm:pt modelId="{731DECEA-1D12-44A7-8555-61387BF57F27}" type="pres">
      <dgm:prSet presAssocID="{3FA43876-ABED-42F5-9EE0-E90309C14794}" presName="descendantArrow" presStyleCnt="0"/>
      <dgm:spPr/>
    </dgm:pt>
    <dgm:pt modelId="{88C59BDD-655B-453A-8309-3B559A2273BC}" type="pres">
      <dgm:prSet presAssocID="{59A31E85-0301-4FF4-9072-9220E07776D5}" presName="childTextArrow" presStyleLbl="fgAccFollowNode1" presStyleIdx="2" presStyleCnt="4" custScaleY="1394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D20DD-F7F8-4C0E-89A8-B39D22F13476}" type="pres">
      <dgm:prSet presAssocID="{C9AD8624-FA90-4A04-AF32-E7EDB7F506F3}" presName="childTextArrow" presStyleLbl="fgAccFollowNode1" presStyleIdx="3" presStyleCnt="4" custScaleY="1394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32B196-B85E-4FB6-AF7C-1DB4BB041338}" type="presOf" srcId="{3FA43876-ABED-42F5-9EE0-E90309C14794}" destId="{EA068046-617D-4444-8A80-99FF1D03C616}" srcOrd="1" destOrd="0" presId="urn:microsoft.com/office/officeart/2005/8/layout/process4"/>
    <dgm:cxn modelId="{B6335467-00B6-4AE2-9373-D84B1B1C2D94}" type="presOf" srcId="{2849CEEE-8DFD-4491-9EAF-CECBC1DEA478}" destId="{E411AB6B-FBF3-4DCB-8AC9-0BEB5C76CAB0}" srcOrd="0" destOrd="0" presId="urn:microsoft.com/office/officeart/2005/8/layout/process4"/>
    <dgm:cxn modelId="{A6E33AB4-E36F-4BB5-AB1D-1C9FDC358933}" srcId="{860DC477-D573-4D93-B011-FD84F3BCB694}" destId="{3FA43876-ABED-42F5-9EE0-E90309C14794}" srcOrd="0" destOrd="0" parTransId="{848E457C-9542-4601-8157-C205B199A106}" sibTransId="{334AF260-4277-4F36-AD2D-01BA4309E464}"/>
    <dgm:cxn modelId="{6BB498A7-E43E-44E8-89CD-2CD33F508BE2}" type="presOf" srcId="{63E3890E-384C-44FB-ABE4-C19D63746019}" destId="{140CE857-BF93-43E2-8519-598B032A1466}" srcOrd="0" destOrd="0" presId="urn:microsoft.com/office/officeart/2005/8/layout/process4"/>
    <dgm:cxn modelId="{4B199993-72CF-4D75-A108-2D1DC450CA5F}" srcId="{2849CEEE-8DFD-4491-9EAF-CECBC1DEA478}" destId="{20DC94E8-9AEB-4B3A-92F7-6F0F160DFAC5}" srcOrd="0" destOrd="0" parTransId="{91D8E982-4B2C-42B0-8FAF-562DC2040F95}" sibTransId="{F2513949-EBF1-4CA3-BD77-5F7A9FC79C0A}"/>
    <dgm:cxn modelId="{D76E6E38-D711-4F14-BBF5-3AF89678E7B2}" type="presOf" srcId="{59A31E85-0301-4FF4-9072-9220E07776D5}" destId="{88C59BDD-655B-453A-8309-3B559A2273BC}" srcOrd="0" destOrd="0" presId="urn:microsoft.com/office/officeart/2005/8/layout/process4"/>
    <dgm:cxn modelId="{3C4B95BB-73DB-44C5-AC97-25F44571883B}" type="presOf" srcId="{C9AD8624-FA90-4A04-AF32-E7EDB7F506F3}" destId="{829D20DD-F7F8-4C0E-89A8-B39D22F13476}" srcOrd="0" destOrd="0" presId="urn:microsoft.com/office/officeart/2005/8/layout/process4"/>
    <dgm:cxn modelId="{C69E77DF-8B1D-406F-9127-936C1ABAF351}" srcId="{2849CEEE-8DFD-4491-9EAF-CECBC1DEA478}" destId="{63E3890E-384C-44FB-ABE4-C19D63746019}" srcOrd="1" destOrd="0" parTransId="{67E7E02E-5870-45D6-8361-7C9A1756665E}" sibTransId="{37D6C9A7-F6A3-43E6-8390-FBD446B8C0D4}"/>
    <dgm:cxn modelId="{D827E94D-A7F1-436E-895E-E453E2A83BC8}" srcId="{3FA43876-ABED-42F5-9EE0-E90309C14794}" destId="{59A31E85-0301-4FF4-9072-9220E07776D5}" srcOrd="0" destOrd="0" parTransId="{CA4A1A93-E8A9-4E0F-BE52-B31FABBC6C87}" sibTransId="{B7EE5DF0-3E46-4D3A-A274-1450AC0EB2BE}"/>
    <dgm:cxn modelId="{23E770C4-151D-4A9D-88DB-69D8D13F7771}" srcId="{3FA43876-ABED-42F5-9EE0-E90309C14794}" destId="{C9AD8624-FA90-4A04-AF32-E7EDB7F506F3}" srcOrd="1" destOrd="0" parTransId="{D8E80392-C0B4-4BFC-B1C7-15C3CE54F0B7}" sibTransId="{E9D001E4-C0E3-48E7-9AE5-52E422270FD1}"/>
    <dgm:cxn modelId="{16CA110E-776C-41A4-965E-ECA04CB41C28}" type="presOf" srcId="{2849CEEE-8DFD-4491-9EAF-CECBC1DEA478}" destId="{7AE52AD8-B072-45DD-8EFC-A6F9552243F1}" srcOrd="1" destOrd="0" presId="urn:microsoft.com/office/officeart/2005/8/layout/process4"/>
    <dgm:cxn modelId="{5A9A8DAA-8FC5-40F6-A305-C41024BEEAF5}" srcId="{860DC477-D573-4D93-B011-FD84F3BCB694}" destId="{2849CEEE-8DFD-4491-9EAF-CECBC1DEA478}" srcOrd="1" destOrd="0" parTransId="{597EE5B8-9165-4610-9EBC-D89F6A90D64E}" sibTransId="{0B2C2899-F70C-4AAE-8481-A19075AFE448}"/>
    <dgm:cxn modelId="{87D1EBB5-9CC7-4CE8-A143-C0A8E45CE653}" type="presOf" srcId="{3FA43876-ABED-42F5-9EE0-E90309C14794}" destId="{682BA829-B4FF-475D-A363-0A29C1DDC60A}" srcOrd="0" destOrd="0" presId="urn:microsoft.com/office/officeart/2005/8/layout/process4"/>
    <dgm:cxn modelId="{FC3B2367-5605-4357-AB84-97992094BA07}" type="presOf" srcId="{20DC94E8-9AEB-4B3A-92F7-6F0F160DFAC5}" destId="{9E14773A-9E76-4690-B7F3-4945D2D1989F}" srcOrd="0" destOrd="0" presId="urn:microsoft.com/office/officeart/2005/8/layout/process4"/>
    <dgm:cxn modelId="{59D0C018-3AE8-4AE1-B783-0D637BA57864}" type="presOf" srcId="{860DC477-D573-4D93-B011-FD84F3BCB694}" destId="{36876FFF-B299-4F90-9E9C-ABED401DDBF8}" srcOrd="0" destOrd="0" presId="urn:microsoft.com/office/officeart/2005/8/layout/process4"/>
    <dgm:cxn modelId="{A995F61A-562C-40C7-865F-6AEEB2206B83}" type="presParOf" srcId="{36876FFF-B299-4F90-9E9C-ABED401DDBF8}" destId="{47C6F093-1AFF-401F-BA3B-32BA4B926357}" srcOrd="0" destOrd="0" presId="urn:microsoft.com/office/officeart/2005/8/layout/process4"/>
    <dgm:cxn modelId="{87BB7C18-9F17-4710-873A-98F9ED42499A}" type="presParOf" srcId="{47C6F093-1AFF-401F-BA3B-32BA4B926357}" destId="{E411AB6B-FBF3-4DCB-8AC9-0BEB5C76CAB0}" srcOrd="0" destOrd="0" presId="urn:microsoft.com/office/officeart/2005/8/layout/process4"/>
    <dgm:cxn modelId="{DC77D313-6EBC-4358-B8E0-1A711E52DBB3}" type="presParOf" srcId="{47C6F093-1AFF-401F-BA3B-32BA4B926357}" destId="{7AE52AD8-B072-45DD-8EFC-A6F9552243F1}" srcOrd="1" destOrd="0" presId="urn:microsoft.com/office/officeart/2005/8/layout/process4"/>
    <dgm:cxn modelId="{3596866B-11BC-4F0A-906E-2FD810F0EC9F}" type="presParOf" srcId="{47C6F093-1AFF-401F-BA3B-32BA4B926357}" destId="{0F6C39EA-3D2F-426A-915A-A36FF0070104}" srcOrd="2" destOrd="0" presId="urn:microsoft.com/office/officeart/2005/8/layout/process4"/>
    <dgm:cxn modelId="{F5EA3DF6-33B1-4A39-A700-659679724071}" type="presParOf" srcId="{0F6C39EA-3D2F-426A-915A-A36FF0070104}" destId="{9E14773A-9E76-4690-B7F3-4945D2D1989F}" srcOrd="0" destOrd="0" presId="urn:microsoft.com/office/officeart/2005/8/layout/process4"/>
    <dgm:cxn modelId="{7C4DC180-F37D-44CA-B79B-564F2185D166}" type="presParOf" srcId="{0F6C39EA-3D2F-426A-915A-A36FF0070104}" destId="{140CE857-BF93-43E2-8519-598B032A1466}" srcOrd="1" destOrd="0" presId="urn:microsoft.com/office/officeart/2005/8/layout/process4"/>
    <dgm:cxn modelId="{6D9C6CB7-AD57-48F6-911C-8DD3C27AE9FE}" type="presParOf" srcId="{36876FFF-B299-4F90-9E9C-ABED401DDBF8}" destId="{7086B7C3-D646-4323-98AB-CD7BA934574F}" srcOrd="1" destOrd="0" presId="urn:microsoft.com/office/officeart/2005/8/layout/process4"/>
    <dgm:cxn modelId="{2B5696B4-E933-49A6-B557-CFF24273128C}" type="presParOf" srcId="{36876FFF-B299-4F90-9E9C-ABED401DDBF8}" destId="{DBC2D293-F205-4A67-9402-A81F1A0E7F17}" srcOrd="2" destOrd="0" presId="urn:microsoft.com/office/officeart/2005/8/layout/process4"/>
    <dgm:cxn modelId="{724078F8-85E9-4975-B13D-2CF3E8235373}" type="presParOf" srcId="{DBC2D293-F205-4A67-9402-A81F1A0E7F17}" destId="{682BA829-B4FF-475D-A363-0A29C1DDC60A}" srcOrd="0" destOrd="0" presId="urn:microsoft.com/office/officeart/2005/8/layout/process4"/>
    <dgm:cxn modelId="{13400260-28CB-4A1C-A544-890ADC13E5E2}" type="presParOf" srcId="{DBC2D293-F205-4A67-9402-A81F1A0E7F17}" destId="{EA068046-617D-4444-8A80-99FF1D03C616}" srcOrd="1" destOrd="0" presId="urn:microsoft.com/office/officeart/2005/8/layout/process4"/>
    <dgm:cxn modelId="{A673D010-42AE-4B26-818C-ADF3216B74DE}" type="presParOf" srcId="{DBC2D293-F205-4A67-9402-A81F1A0E7F17}" destId="{731DECEA-1D12-44A7-8555-61387BF57F27}" srcOrd="2" destOrd="0" presId="urn:microsoft.com/office/officeart/2005/8/layout/process4"/>
    <dgm:cxn modelId="{54710DED-C5DE-40A9-9CC8-013B66A483E1}" type="presParOf" srcId="{731DECEA-1D12-44A7-8555-61387BF57F27}" destId="{88C59BDD-655B-453A-8309-3B559A2273BC}" srcOrd="0" destOrd="0" presId="urn:microsoft.com/office/officeart/2005/8/layout/process4"/>
    <dgm:cxn modelId="{3ABC2932-1328-4C9F-9A9D-1F1EF2AB99CD}" type="presParOf" srcId="{731DECEA-1D12-44A7-8555-61387BF57F27}" destId="{829D20DD-F7F8-4C0E-89A8-B39D22F13476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4BD13A5-2765-4B89-924C-2ECD1E8EB16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CD32C1-3555-455B-A1F2-1467F0DC0AA3}">
      <dgm:prSet phldrT="[Текст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600" b="0" i="0" dirty="0" smtClean="0"/>
            <a:t>Качественные преобразования целостного организма, был предложен такой интегральный показатель, как метаболизм, изменения которого проявляются в количественных морфологических характеристиках: масса тела (вес), длина тела (рост), смена зубов и </a:t>
          </a:r>
          <a:r>
            <a:rPr lang="ru-RU" sz="1600" b="0" i="0" dirty="0" err="1" smtClean="0"/>
            <a:t>др</a:t>
          </a:r>
          <a:endParaRPr lang="ru-RU" sz="1600" dirty="0"/>
        </a:p>
      </dgm:t>
    </dgm:pt>
    <dgm:pt modelId="{569D15BE-EF77-4486-AEB0-3F8FEDE79726}" type="parTrans" cxnId="{81923E70-C139-4E86-BEE1-C5886555642D}">
      <dgm:prSet/>
      <dgm:spPr/>
      <dgm:t>
        <a:bodyPr/>
        <a:lstStyle/>
        <a:p>
          <a:endParaRPr lang="ru-RU"/>
        </a:p>
      </dgm:t>
    </dgm:pt>
    <dgm:pt modelId="{1C59518B-35EC-4581-A436-F5A0642AA98C}" type="sibTrans" cxnId="{81923E70-C139-4E86-BEE1-C5886555642D}">
      <dgm:prSet/>
      <dgm:spPr/>
      <dgm:t>
        <a:bodyPr/>
        <a:lstStyle/>
        <a:p>
          <a:endParaRPr lang="ru-RU"/>
        </a:p>
      </dgm:t>
    </dgm:pt>
    <dgm:pt modelId="{B5E17737-5B97-4F43-BB73-A02AD076FAD0}">
      <dgm:prSet phldrT="[Текст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600" b="0" i="0" dirty="0" smtClean="0"/>
            <a:t>Критерии, характеризующие адаптивное функционирование организма на разных этапах его развития. В качестве такого критерия предлагается выделение для каждого этапа развития ведущей функции. На основе этого принципа в раннем постнатальном развитии И.А. Аршавский выделил периоды, характеризующиеся особенностями питания и двигательных актов.</a:t>
          </a:r>
          <a:endParaRPr lang="ru-RU" sz="1600" dirty="0"/>
        </a:p>
      </dgm:t>
    </dgm:pt>
    <dgm:pt modelId="{0F724CBA-09A2-45C3-B776-A9F062C23310}" type="parTrans" cxnId="{1D6D888D-2228-437B-9BC7-D04260AF36BC}">
      <dgm:prSet/>
      <dgm:spPr/>
      <dgm:t>
        <a:bodyPr/>
        <a:lstStyle/>
        <a:p>
          <a:endParaRPr lang="ru-RU"/>
        </a:p>
      </dgm:t>
    </dgm:pt>
    <dgm:pt modelId="{53BC82CD-9E79-49F0-8797-EF1CE7554BDD}" type="sibTrans" cxnId="{1D6D888D-2228-437B-9BC7-D04260AF36BC}">
      <dgm:prSet/>
      <dgm:spPr/>
      <dgm:t>
        <a:bodyPr/>
        <a:lstStyle/>
        <a:p>
          <a:endParaRPr lang="ru-RU"/>
        </a:p>
      </dgm:t>
    </dgm:pt>
    <dgm:pt modelId="{1EA057E7-712A-473C-8480-05DD3A470CDC}">
      <dgm:prSet phldrT="[Текст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600" b="0" i="0" dirty="0" smtClean="0"/>
            <a:t>К внешним факторам, усиливается роль высших отделов ЦНС в обеспечении адаптивных реакций на </a:t>
          </a:r>
          <a:r>
            <a:rPr lang="ru-RU" sz="1600" b="0" i="0" dirty="0" err="1" smtClean="0"/>
            <a:t>внешнесредовые</a:t>
          </a:r>
          <a:r>
            <a:rPr lang="ru-RU" sz="1600" b="0" i="0" dirty="0" smtClean="0"/>
            <a:t> факторы. Особую роль в возрастной периодизации приобретают критерии, отражающие уровень развития и качественные изменения адаптивных механизмов, связанных с созреванием различных отделов мозга, в том числе и центральных регуляторных структур, обусловливающих деятельность всех физиологических систем, формирование психических процессов и поведения ребенка.</a:t>
          </a:r>
          <a:endParaRPr lang="ru-RU" sz="1600" dirty="0"/>
        </a:p>
      </dgm:t>
    </dgm:pt>
    <dgm:pt modelId="{7277B6B8-F26D-42BF-9A88-4302B0FA96B9}" type="parTrans" cxnId="{60BDA8F0-01F2-4A04-8E32-862CEADB0658}">
      <dgm:prSet/>
      <dgm:spPr/>
      <dgm:t>
        <a:bodyPr/>
        <a:lstStyle/>
        <a:p>
          <a:endParaRPr lang="ru-RU"/>
        </a:p>
      </dgm:t>
    </dgm:pt>
    <dgm:pt modelId="{9B69460F-BFE4-4C40-9635-AE82B4AFBBA4}" type="sibTrans" cxnId="{60BDA8F0-01F2-4A04-8E32-862CEADB0658}">
      <dgm:prSet/>
      <dgm:spPr/>
      <dgm:t>
        <a:bodyPr/>
        <a:lstStyle/>
        <a:p>
          <a:endParaRPr lang="ru-RU"/>
        </a:p>
      </dgm:t>
    </dgm:pt>
    <dgm:pt modelId="{0FD7B2DC-32DD-48A6-9F91-5C816E8C0BFD}" type="pres">
      <dgm:prSet presAssocID="{F4BD13A5-2765-4B89-924C-2ECD1E8EB16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3E50A2-5D77-42C9-9019-425C29975A81}" type="pres">
      <dgm:prSet presAssocID="{F7CD32C1-3555-455B-A1F2-1467F0DC0AA3}" presName="parentLin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00094D51-82D9-4187-A087-874D75F6B70D}" type="pres">
      <dgm:prSet presAssocID="{F7CD32C1-3555-455B-A1F2-1467F0DC0AA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51C067A-C80C-4E7C-BDF0-7B204A864E0F}" type="pres">
      <dgm:prSet presAssocID="{F7CD32C1-3555-455B-A1F2-1467F0DC0AA3}" presName="parentText" presStyleLbl="node1" presStyleIdx="0" presStyleCnt="3" custScaleX="135873" custScaleY="1334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227F3B-FD74-4231-9B1E-E40C9950D324}" type="pres">
      <dgm:prSet presAssocID="{F7CD32C1-3555-455B-A1F2-1467F0DC0AA3}" presName="negativeSpac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C8AA985A-FDD2-4916-81E3-CCFDC974E3AC}" type="pres">
      <dgm:prSet presAssocID="{F7CD32C1-3555-455B-A1F2-1467F0DC0AA3}" presName="childText" presStyleLbl="conFgAcc1" presStyleIdx="0" presStyleCnt="3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6005090D-D8B2-411C-98C1-61E7F79BAC86}" type="pres">
      <dgm:prSet presAssocID="{1C59518B-35EC-4581-A436-F5A0642AA98C}" presName="spaceBetweenRectangles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BA578824-90DD-42DA-B783-BF285305D256}" type="pres">
      <dgm:prSet presAssocID="{B5E17737-5B97-4F43-BB73-A02AD076FAD0}" presName="parentLin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1CFF42A3-9FB8-4A0C-9D9E-5499F8F2CA85}" type="pres">
      <dgm:prSet presAssocID="{B5E17737-5B97-4F43-BB73-A02AD076FAD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E648128-872F-4DA2-899A-1C0362E889CB}" type="pres">
      <dgm:prSet presAssocID="{B5E17737-5B97-4F43-BB73-A02AD076FAD0}" presName="parentText" presStyleLbl="node1" presStyleIdx="1" presStyleCnt="3" custScaleX="142857" custScaleY="1332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A75A24-C327-4963-AE6F-2F11D7164645}" type="pres">
      <dgm:prSet presAssocID="{B5E17737-5B97-4F43-BB73-A02AD076FAD0}" presName="negativeSpac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CDAD15DC-9983-49FA-9854-CBA454FE1FBA}" type="pres">
      <dgm:prSet presAssocID="{B5E17737-5B97-4F43-BB73-A02AD076FAD0}" presName="childText" presStyleLbl="conFgAcc1" presStyleIdx="1" presStyleCnt="3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CF9F014B-0447-41B1-BEB3-F9D918802C27}" type="pres">
      <dgm:prSet presAssocID="{53BC82CD-9E79-49F0-8797-EF1CE7554BDD}" presName="spaceBetweenRectangles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A822B514-76A1-4EB5-824F-6C94A71A1037}" type="pres">
      <dgm:prSet presAssocID="{1EA057E7-712A-473C-8480-05DD3A470CDC}" presName="parentLin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4BC91DC0-ADBF-4B49-BC56-9F2E1677FDD8}" type="pres">
      <dgm:prSet presAssocID="{1EA057E7-712A-473C-8480-05DD3A470CDC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9B79DE2-15D9-43DD-8CA2-C3B9995471DF}" type="pres">
      <dgm:prSet presAssocID="{1EA057E7-712A-473C-8480-05DD3A470CDC}" presName="parentText" presStyleLbl="node1" presStyleIdx="2" presStyleCnt="3" custScaleX="142857" custScaleY="1793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6B811-BA38-4457-80F6-67AC73EB3A0B}" type="pres">
      <dgm:prSet presAssocID="{1EA057E7-712A-473C-8480-05DD3A470CDC}" presName="negativeSpac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08D26422-5DCA-46AC-A4EB-B348D1E3DDFF}" type="pres">
      <dgm:prSet presAssocID="{1EA057E7-712A-473C-8480-05DD3A470CDC}" presName="childText" presStyleLbl="conFgAcc1" presStyleIdx="2" presStyleCnt="3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</dgm:ptLst>
  <dgm:cxnLst>
    <dgm:cxn modelId="{F42A936A-6D41-46FE-BA0F-6A24F6FFC878}" type="presOf" srcId="{F7CD32C1-3555-455B-A1F2-1467F0DC0AA3}" destId="{351C067A-C80C-4E7C-BDF0-7B204A864E0F}" srcOrd="1" destOrd="0" presId="urn:microsoft.com/office/officeart/2005/8/layout/list1"/>
    <dgm:cxn modelId="{A897A7E5-57CF-4DD7-AA38-1CD543AF399A}" type="presOf" srcId="{F4BD13A5-2765-4B89-924C-2ECD1E8EB168}" destId="{0FD7B2DC-32DD-48A6-9F91-5C816E8C0BFD}" srcOrd="0" destOrd="0" presId="urn:microsoft.com/office/officeart/2005/8/layout/list1"/>
    <dgm:cxn modelId="{1DE45B94-7038-4BB1-A152-2C1B620E5C34}" type="presOf" srcId="{B5E17737-5B97-4F43-BB73-A02AD076FAD0}" destId="{1CFF42A3-9FB8-4A0C-9D9E-5499F8F2CA85}" srcOrd="0" destOrd="0" presId="urn:microsoft.com/office/officeart/2005/8/layout/list1"/>
    <dgm:cxn modelId="{60BDA8F0-01F2-4A04-8E32-862CEADB0658}" srcId="{F4BD13A5-2765-4B89-924C-2ECD1E8EB168}" destId="{1EA057E7-712A-473C-8480-05DD3A470CDC}" srcOrd="2" destOrd="0" parTransId="{7277B6B8-F26D-42BF-9A88-4302B0FA96B9}" sibTransId="{9B69460F-BFE4-4C40-9635-AE82B4AFBBA4}"/>
    <dgm:cxn modelId="{81923E70-C139-4E86-BEE1-C5886555642D}" srcId="{F4BD13A5-2765-4B89-924C-2ECD1E8EB168}" destId="{F7CD32C1-3555-455B-A1F2-1467F0DC0AA3}" srcOrd="0" destOrd="0" parTransId="{569D15BE-EF77-4486-AEB0-3F8FEDE79726}" sibTransId="{1C59518B-35EC-4581-A436-F5A0642AA98C}"/>
    <dgm:cxn modelId="{850FC30D-5C41-43B2-97DA-6952F8747B70}" type="presOf" srcId="{1EA057E7-712A-473C-8480-05DD3A470CDC}" destId="{C9B79DE2-15D9-43DD-8CA2-C3B9995471DF}" srcOrd="1" destOrd="0" presId="urn:microsoft.com/office/officeart/2005/8/layout/list1"/>
    <dgm:cxn modelId="{D278B386-5685-4CC9-86DA-D67CABFD4298}" type="presOf" srcId="{1EA057E7-712A-473C-8480-05DD3A470CDC}" destId="{4BC91DC0-ADBF-4B49-BC56-9F2E1677FDD8}" srcOrd="0" destOrd="0" presId="urn:microsoft.com/office/officeart/2005/8/layout/list1"/>
    <dgm:cxn modelId="{C3001D16-742A-4A67-ACF2-546F7EEDFF90}" type="presOf" srcId="{B5E17737-5B97-4F43-BB73-A02AD076FAD0}" destId="{DE648128-872F-4DA2-899A-1C0362E889CB}" srcOrd="1" destOrd="0" presId="urn:microsoft.com/office/officeart/2005/8/layout/list1"/>
    <dgm:cxn modelId="{1D6D888D-2228-437B-9BC7-D04260AF36BC}" srcId="{F4BD13A5-2765-4B89-924C-2ECD1E8EB168}" destId="{B5E17737-5B97-4F43-BB73-A02AD076FAD0}" srcOrd="1" destOrd="0" parTransId="{0F724CBA-09A2-45C3-B776-A9F062C23310}" sibTransId="{53BC82CD-9E79-49F0-8797-EF1CE7554BDD}"/>
    <dgm:cxn modelId="{F042C15C-07A9-408E-A131-418B98F33495}" type="presOf" srcId="{F7CD32C1-3555-455B-A1F2-1467F0DC0AA3}" destId="{00094D51-82D9-4187-A087-874D75F6B70D}" srcOrd="0" destOrd="0" presId="urn:microsoft.com/office/officeart/2005/8/layout/list1"/>
    <dgm:cxn modelId="{F35E3590-E586-4EA1-87F9-7E7376E4F543}" type="presParOf" srcId="{0FD7B2DC-32DD-48A6-9F91-5C816E8C0BFD}" destId="{AB3E50A2-5D77-42C9-9019-425C29975A81}" srcOrd="0" destOrd="0" presId="urn:microsoft.com/office/officeart/2005/8/layout/list1"/>
    <dgm:cxn modelId="{0AD95B12-1F4C-44F6-B547-B1512B9DF9B2}" type="presParOf" srcId="{AB3E50A2-5D77-42C9-9019-425C29975A81}" destId="{00094D51-82D9-4187-A087-874D75F6B70D}" srcOrd="0" destOrd="0" presId="urn:microsoft.com/office/officeart/2005/8/layout/list1"/>
    <dgm:cxn modelId="{97464C64-5365-4151-9E60-F723FE619C4F}" type="presParOf" srcId="{AB3E50A2-5D77-42C9-9019-425C29975A81}" destId="{351C067A-C80C-4E7C-BDF0-7B204A864E0F}" srcOrd="1" destOrd="0" presId="urn:microsoft.com/office/officeart/2005/8/layout/list1"/>
    <dgm:cxn modelId="{C6E5E273-C4F3-48ED-A4A1-C696F9C697B4}" type="presParOf" srcId="{0FD7B2DC-32DD-48A6-9F91-5C816E8C0BFD}" destId="{14227F3B-FD74-4231-9B1E-E40C9950D324}" srcOrd="1" destOrd="0" presId="urn:microsoft.com/office/officeart/2005/8/layout/list1"/>
    <dgm:cxn modelId="{3E116CD2-EA45-44FF-A6F4-57DC0D649EB9}" type="presParOf" srcId="{0FD7B2DC-32DD-48A6-9F91-5C816E8C0BFD}" destId="{C8AA985A-FDD2-4916-81E3-CCFDC974E3AC}" srcOrd="2" destOrd="0" presId="urn:microsoft.com/office/officeart/2005/8/layout/list1"/>
    <dgm:cxn modelId="{5DED03B7-3EB9-4E54-9A01-96652897A343}" type="presParOf" srcId="{0FD7B2DC-32DD-48A6-9F91-5C816E8C0BFD}" destId="{6005090D-D8B2-411C-98C1-61E7F79BAC86}" srcOrd="3" destOrd="0" presId="urn:microsoft.com/office/officeart/2005/8/layout/list1"/>
    <dgm:cxn modelId="{044DF7C6-9221-4AEF-B6F9-C4D722BD9A17}" type="presParOf" srcId="{0FD7B2DC-32DD-48A6-9F91-5C816E8C0BFD}" destId="{BA578824-90DD-42DA-B783-BF285305D256}" srcOrd="4" destOrd="0" presId="urn:microsoft.com/office/officeart/2005/8/layout/list1"/>
    <dgm:cxn modelId="{D16B5A3D-E3CB-48D5-A004-DE820E81B629}" type="presParOf" srcId="{BA578824-90DD-42DA-B783-BF285305D256}" destId="{1CFF42A3-9FB8-4A0C-9D9E-5499F8F2CA85}" srcOrd="0" destOrd="0" presId="urn:microsoft.com/office/officeart/2005/8/layout/list1"/>
    <dgm:cxn modelId="{14AC9B10-CF19-4A70-8801-287A90D024F3}" type="presParOf" srcId="{BA578824-90DD-42DA-B783-BF285305D256}" destId="{DE648128-872F-4DA2-899A-1C0362E889CB}" srcOrd="1" destOrd="0" presId="urn:microsoft.com/office/officeart/2005/8/layout/list1"/>
    <dgm:cxn modelId="{9728146E-97D1-4F35-BAEE-F7D813CBDF33}" type="presParOf" srcId="{0FD7B2DC-32DD-48A6-9F91-5C816E8C0BFD}" destId="{BBA75A24-C327-4963-AE6F-2F11D7164645}" srcOrd="5" destOrd="0" presId="urn:microsoft.com/office/officeart/2005/8/layout/list1"/>
    <dgm:cxn modelId="{EDBBEFDC-CEE2-450B-911A-DC135F90A8A6}" type="presParOf" srcId="{0FD7B2DC-32DD-48A6-9F91-5C816E8C0BFD}" destId="{CDAD15DC-9983-49FA-9854-CBA454FE1FBA}" srcOrd="6" destOrd="0" presId="urn:microsoft.com/office/officeart/2005/8/layout/list1"/>
    <dgm:cxn modelId="{ACE5EA20-A6B7-4562-899D-C142C1466B09}" type="presParOf" srcId="{0FD7B2DC-32DD-48A6-9F91-5C816E8C0BFD}" destId="{CF9F014B-0447-41B1-BEB3-F9D918802C27}" srcOrd="7" destOrd="0" presId="urn:microsoft.com/office/officeart/2005/8/layout/list1"/>
    <dgm:cxn modelId="{02780236-773E-4268-8354-46CB2DBC31E9}" type="presParOf" srcId="{0FD7B2DC-32DD-48A6-9F91-5C816E8C0BFD}" destId="{A822B514-76A1-4EB5-824F-6C94A71A1037}" srcOrd="8" destOrd="0" presId="urn:microsoft.com/office/officeart/2005/8/layout/list1"/>
    <dgm:cxn modelId="{1542219D-F680-4E5E-AEE9-6BC519A9569D}" type="presParOf" srcId="{A822B514-76A1-4EB5-824F-6C94A71A1037}" destId="{4BC91DC0-ADBF-4B49-BC56-9F2E1677FDD8}" srcOrd="0" destOrd="0" presId="urn:microsoft.com/office/officeart/2005/8/layout/list1"/>
    <dgm:cxn modelId="{9ADED0DA-DDAB-486B-8EC5-37AFD14AD0EB}" type="presParOf" srcId="{A822B514-76A1-4EB5-824F-6C94A71A1037}" destId="{C9B79DE2-15D9-43DD-8CA2-C3B9995471DF}" srcOrd="1" destOrd="0" presId="urn:microsoft.com/office/officeart/2005/8/layout/list1"/>
    <dgm:cxn modelId="{401846CB-25F1-41BF-B662-053F202DA4C0}" type="presParOf" srcId="{0FD7B2DC-32DD-48A6-9F91-5C816E8C0BFD}" destId="{3176B811-BA38-4457-80F6-67AC73EB3A0B}" srcOrd="9" destOrd="0" presId="urn:microsoft.com/office/officeart/2005/8/layout/list1"/>
    <dgm:cxn modelId="{9A811CF5-4DC9-4C10-B478-0530ABF6C766}" type="presParOf" srcId="{0FD7B2DC-32DD-48A6-9F91-5C816E8C0BFD}" destId="{08D26422-5DCA-46AC-A4EB-B348D1E3DDF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34A915-B0D7-4AF0-9309-4824DC1B1860}">
      <dsp:nvSpPr>
        <dsp:cNvPr id="0" name=""/>
        <dsp:cNvSpPr/>
      </dsp:nvSpPr>
      <dsp:spPr>
        <a:xfrm>
          <a:off x="5624522" y="177226"/>
          <a:ext cx="2789653" cy="2789653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latin typeface="Times New Roman" pitchFamily="18" charset="0"/>
              <a:cs typeface="Times New Roman" pitchFamily="18" charset="0"/>
            </a:rPr>
            <a:t>Результаты развития</a:t>
          </a:r>
          <a:endParaRPr lang="ru-RU" sz="20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24522" y="177226"/>
        <a:ext cx="2789653" cy="2789653"/>
      </dsp:txXfrm>
    </dsp:sp>
    <dsp:sp modelId="{B8326EB0-0167-44C6-BE3C-B0256C53E9FC}">
      <dsp:nvSpPr>
        <dsp:cNvPr id="0" name=""/>
        <dsp:cNvSpPr/>
      </dsp:nvSpPr>
      <dsp:spPr>
        <a:xfrm>
          <a:off x="3695702" y="2500327"/>
          <a:ext cx="3101351" cy="22887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новообразования личности;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формы общения;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эмоционально-волевую сферу;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новый вид деятельности.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95702" y="2500327"/>
        <a:ext cx="3101351" cy="2288773"/>
      </dsp:txXfrm>
    </dsp:sp>
    <dsp:sp modelId="{808CA77E-A9E5-419A-B9B0-4C93EF3D38C0}">
      <dsp:nvSpPr>
        <dsp:cNvPr id="0" name=""/>
        <dsp:cNvSpPr/>
      </dsp:nvSpPr>
      <dsp:spPr>
        <a:xfrm>
          <a:off x="179888" y="112524"/>
          <a:ext cx="2895335" cy="2317644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latin typeface="Times New Roman" pitchFamily="18" charset="0"/>
              <a:cs typeface="Times New Roman" pitchFamily="18" charset="0"/>
            </a:rPr>
            <a:t>Основания развития </a:t>
          </a:r>
          <a:endParaRPr lang="ru-RU" sz="20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9888" y="112524"/>
        <a:ext cx="2895335" cy="2317644"/>
      </dsp:txXfrm>
    </dsp:sp>
    <dsp:sp modelId="{C9CDCFD5-988D-4A53-849E-698EA9B3039C}">
      <dsp:nvSpPr>
        <dsp:cNvPr id="0" name=""/>
        <dsp:cNvSpPr/>
      </dsp:nvSpPr>
      <dsp:spPr>
        <a:xfrm>
          <a:off x="338103" y="2034608"/>
          <a:ext cx="2497310" cy="2649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/>
            <a:t> 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социальную ситуацию развития;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0" lvl="1" indent="-17145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круг отношений;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0" lvl="1" indent="-17145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ведущий тип деятельности;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0" lvl="1" indent="-17145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сензитивность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8103" y="2034608"/>
        <a:ext cx="2497310" cy="2649643"/>
      </dsp:txXfrm>
    </dsp:sp>
    <dsp:sp modelId="{9781EF7B-FDFD-40CE-AACC-5419E69ADEB0}">
      <dsp:nvSpPr>
        <dsp:cNvPr id="0" name=""/>
        <dsp:cNvSpPr/>
      </dsp:nvSpPr>
      <dsp:spPr>
        <a:xfrm rot="14339233">
          <a:off x="4214034" y="-480865"/>
          <a:ext cx="2758297" cy="2751984"/>
        </a:xfrm>
        <a:prstGeom prst="circularArrow">
          <a:avLst>
            <a:gd name="adj1" fmla="val 4878"/>
            <a:gd name="adj2" fmla="val 312630"/>
            <a:gd name="adj3" fmla="val 3203426"/>
            <a:gd name="adj4" fmla="val 15140596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DFFB68-F92E-4E94-A858-50B8FCCB101B}">
      <dsp:nvSpPr>
        <dsp:cNvPr id="0" name=""/>
        <dsp:cNvSpPr/>
      </dsp:nvSpPr>
      <dsp:spPr>
        <a:xfrm rot="11081082">
          <a:off x="1761213" y="-396527"/>
          <a:ext cx="2025197" cy="259437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378916-DEA7-4209-B296-8C383A8830F2}">
      <dsp:nvSpPr>
        <dsp:cNvPr id="0" name=""/>
        <dsp:cNvSpPr/>
      </dsp:nvSpPr>
      <dsp:spPr>
        <a:xfrm>
          <a:off x="2999739" y="586"/>
          <a:ext cx="4499610" cy="22854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процесс развития складывается стихийно, под воздействием множества случайных факторов и обстоятельств, происходящих в жизни детей.</a:t>
          </a:r>
          <a:endParaRPr lang="ru-RU" sz="2000" kern="1200" dirty="0"/>
        </a:p>
      </dsp:txBody>
      <dsp:txXfrm>
        <a:off x="2999739" y="586"/>
        <a:ext cx="4499610" cy="2285441"/>
      </dsp:txXfrm>
    </dsp:sp>
    <dsp:sp modelId="{7317451A-D55D-4640-AED5-EC55BAD1789E}">
      <dsp:nvSpPr>
        <dsp:cNvPr id="0" name=""/>
        <dsp:cNvSpPr/>
      </dsp:nvSpPr>
      <dsp:spPr>
        <a:xfrm>
          <a:off x="0" y="586"/>
          <a:ext cx="2999740" cy="22854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Стихийный </a:t>
          </a:r>
          <a:endParaRPr lang="ru-RU" sz="3400" kern="1200" dirty="0"/>
        </a:p>
      </dsp:txBody>
      <dsp:txXfrm>
        <a:off x="0" y="586"/>
        <a:ext cx="2999740" cy="2285441"/>
      </dsp:txXfrm>
    </dsp:sp>
    <dsp:sp modelId="{B139194E-D37E-4CBA-A56A-1568A271AA1B}">
      <dsp:nvSpPr>
        <dsp:cNvPr id="0" name=""/>
        <dsp:cNvSpPr/>
      </dsp:nvSpPr>
      <dsp:spPr>
        <a:xfrm>
          <a:off x="2999739" y="2514572"/>
          <a:ext cx="4499610" cy="22854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идеальный процесс развития с учетом всех влияющих факторов при правильной организации обучения и воспитания</a:t>
          </a:r>
          <a:endParaRPr lang="ru-RU" sz="2000" kern="1200" dirty="0"/>
        </a:p>
      </dsp:txBody>
      <dsp:txXfrm>
        <a:off x="2999739" y="2514572"/>
        <a:ext cx="4499610" cy="2285441"/>
      </dsp:txXfrm>
    </dsp:sp>
    <dsp:sp modelId="{EE2A88F6-B7A0-45EE-9866-D886CD44C4B9}">
      <dsp:nvSpPr>
        <dsp:cNvPr id="0" name=""/>
        <dsp:cNvSpPr/>
      </dsp:nvSpPr>
      <dsp:spPr>
        <a:xfrm>
          <a:off x="0" y="2514572"/>
          <a:ext cx="2999740" cy="22854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Нормативны</a:t>
          </a:r>
          <a:endParaRPr lang="ru-RU" sz="3400" kern="1200" dirty="0"/>
        </a:p>
      </dsp:txBody>
      <dsp:txXfrm>
        <a:off x="0" y="2514572"/>
        <a:ext cx="2999740" cy="228544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70C39D-FF92-44DE-B9A3-6CAF9FC35462}">
      <dsp:nvSpPr>
        <dsp:cNvPr id="0" name=""/>
        <dsp:cNvSpPr/>
      </dsp:nvSpPr>
      <dsp:spPr>
        <a:xfrm>
          <a:off x="0" y="0"/>
          <a:ext cx="7169253" cy="16230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Первая группа включает в себя периодизации, построенные на основе внешнего критерия, связанного с процессом развития. теории трех ступеней развития (инстинкт, дрессура, интеллект), который считал, что ребенок начинает что-либо осознавать после дошкольного возраста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5512920" cy="1623060"/>
      </dsp:txXfrm>
    </dsp:sp>
    <dsp:sp modelId="{D114BD8D-C480-4459-88CE-2BD16D541175}">
      <dsp:nvSpPr>
        <dsp:cNvPr id="0" name=""/>
        <dsp:cNvSpPr/>
      </dsp:nvSpPr>
      <dsp:spPr>
        <a:xfrm>
          <a:off x="632581" y="1893569"/>
          <a:ext cx="7169253" cy="16230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Times New Roman" pitchFamily="18" charset="0"/>
              <a:cs typeface="Times New Roman" pitchFamily="18" charset="0"/>
            </a:rPr>
            <a:t>Ко второй группе относятся периодизации, основанные на </a:t>
          </a:r>
          <a:r>
            <a:rPr lang="ru-RU" sz="1500" b="0" kern="1200" dirty="0" smtClean="0">
              <a:latin typeface="Times New Roman" pitchFamily="18" charset="0"/>
              <a:cs typeface="Times New Roman" pitchFamily="18" charset="0"/>
            </a:rPr>
            <a:t>одном внутреннем критерии, выбранном произвольно. (З.Фрейд, Л.  - 8 стадий развития. </a:t>
          </a:r>
          <a:r>
            <a:rPr lang="ru-RU" sz="1500" b="0" kern="1200" dirty="0" err="1" smtClean="0">
              <a:latin typeface="Times New Roman" pitchFamily="18" charset="0"/>
              <a:cs typeface="Times New Roman" pitchFamily="18" charset="0"/>
            </a:rPr>
            <a:t>Колберг</a:t>
          </a:r>
          <a:r>
            <a:rPr lang="ru-RU" sz="1500" b="0" kern="1200" dirty="0" smtClean="0">
              <a:latin typeface="Times New Roman" pitchFamily="18" charset="0"/>
              <a:cs typeface="Times New Roman" pitchFamily="18" charset="0"/>
            </a:rPr>
            <a:t> – 3 стадии развития ) Периодизация Э. </a:t>
          </a:r>
          <a:r>
            <a:rPr lang="ru-RU" sz="1500" b="0" kern="1200" dirty="0" err="1" smtClean="0">
              <a:latin typeface="Times New Roman" pitchFamily="18" charset="0"/>
              <a:cs typeface="Times New Roman" pitchFamily="18" charset="0"/>
            </a:rPr>
            <a:t>Эриксона</a:t>
          </a:r>
          <a:r>
            <a:rPr lang="ru-RU" sz="1500" b="0" kern="1200" dirty="0" smtClean="0">
              <a:latin typeface="Times New Roman" pitchFamily="18" charset="0"/>
              <a:cs typeface="Times New Roman" pitchFamily="18" charset="0"/>
            </a:rPr>
            <a:t> включает в себя восемь этапов. Ж. Пиаже за основу своей периодизации взял интеллектуальное развитие и выделил четыре стадии</a:t>
          </a:r>
          <a:endParaRPr lang="ru-RU" sz="15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32581" y="1893569"/>
        <a:ext cx="5481683" cy="1623060"/>
      </dsp:txXfrm>
    </dsp:sp>
    <dsp:sp modelId="{4FA5E899-B8DE-4F3F-BBB4-E12B7DF5A763}">
      <dsp:nvSpPr>
        <dsp:cNvPr id="0" name=""/>
        <dsp:cNvSpPr/>
      </dsp:nvSpPr>
      <dsp:spPr>
        <a:xfrm>
          <a:off x="1265162" y="3787139"/>
          <a:ext cx="7169253" cy="16230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К этой группе можно отнести следующие периодизации. Периодизация Л.С. </a:t>
          </a:r>
          <a:r>
            <a:rPr lang="ru-RU" sz="1500" kern="1200" dirty="0" err="1" smtClean="0">
              <a:latin typeface="Times New Roman" pitchFamily="18" charset="0"/>
              <a:cs typeface="Times New Roman" pitchFamily="18" charset="0"/>
            </a:rPr>
            <a:t>Слободчикова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. 1 ступень – оживление (от рождения до 1 года);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2 ступень – одушевление (от 1 года до 5–6 лет);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3 ступень – </a:t>
          </a:r>
          <a:r>
            <a:rPr lang="ru-RU" sz="1500" kern="1200" dirty="0" err="1" smtClean="0">
              <a:latin typeface="Times New Roman" pitchFamily="18" charset="0"/>
              <a:cs typeface="Times New Roman" pitchFamily="18" charset="0"/>
            </a:rPr>
            <a:t>персонализация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 (от 6 до 18 лет); 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4 ступень – индивидуализация (от 17 до 42 лет).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65162" y="3787139"/>
        <a:ext cx="5481683" cy="1623060"/>
      </dsp:txXfrm>
    </dsp:sp>
    <dsp:sp modelId="{AF3F45CF-31B0-4923-95E7-9630E053C286}">
      <dsp:nvSpPr>
        <dsp:cNvPr id="0" name=""/>
        <dsp:cNvSpPr/>
      </dsp:nvSpPr>
      <dsp:spPr>
        <a:xfrm>
          <a:off x="6114264" y="1230820"/>
          <a:ext cx="1054989" cy="105498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114264" y="1230820"/>
        <a:ext cx="1054989" cy="1054989"/>
      </dsp:txXfrm>
    </dsp:sp>
    <dsp:sp modelId="{49993785-80E9-4960-9221-E492E199FC54}">
      <dsp:nvSpPr>
        <dsp:cNvPr id="0" name=""/>
        <dsp:cNvSpPr/>
      </dsp:nvSpPr>
      <dsp:spPr>
        <a:xfrm>
          <a:off x="6746845" y="3113570"/>
          <a:ext cx="1054989" cy="105498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746845" y="3113570"/>
        <a:ext cx="1054989" cy="105498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0D9CD4-16C0-4093-B624-9952CD702262}">
      <dsp:nvSpPr>
        <dsp:cNvPr id="0" name=""/>
        <dsp:cNvSpPr/>
      </dsp:nvSpPr>
      <dsp:spPr>
        <a:xfrm>
          <a:off x="627221" y="0"/>
          <a:ext cx="7108507" cy="512447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E309E1-2C51-42F8-99A3-BED994DBA84D}">
      <dsp:nvSpPr>
        <dsp:cNvPr id="0" name=""/>
        <dsp:cNvSpPr/>
      </dsp:nvSpPr>
      <dsp:spPr>
        <a:xfrm>
          <a:off x="3860" y="1123940"/>
          <a:ext cx="2538434" cy="28765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Глобальные перестройки на уровне индивида и личности, происходящие в определенное время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3860" y="1123940"/>
        <a:ext cx="2538434" cy="2876591"/>
      </dsp:txXfrm>
    </dsp:sp>
    <dsp:sp modelId="{BD7292AE-1567-46E9-A544-9C45C77857E4}">
      <dsp:nvSpPr>
        <dsp:cNvPr id="0" name=""/>
        <dsp:cNvSpPr/>
      </dsp:nvSpPr>
      <dsp:spPr>
        <a:xfrm>
          <a:off x="2912257" y="1537341"/>
          <a:ext cx="2538434" cy="20497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Критический период бывает спокойным по развитию (лизис) и переломным (кризис)</a:t>
          </a:r>
        </a:p>
      </dsp:txBody>
      <dsp:txXfrm>
        <a:off x="2912257" y="1537341"/>
        <a:ext cx="2538434" cy="2049788"/>
      </dsp:txXfrm>
    </dsp:sp>
    <dsp:sp modelId="{F970C3C6-3910-4413-A38F-BCB672E4CA9F}">
      <dsp:nvSpPr>
        <dsp:cNvPr id="0" name=""/>
        <dsp:cNvSpPr/>
      </dsp:nvSpPr>
      <dsp:spPr>
        <a:xfrm>
          <a:off x="5820654" y="123817"/>
          <a:ext cx="2538434" cy="48768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Развитие  иногда приобретает бурный, стремительный, иногда катастрофический характер» и считал, что «развитие здесь в отличие от устойчивых периодов совершает скорее разрушительную, чем созидательную работу» 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5820654" y="123817"/>
        <a:ext cx="2538434" cy="487683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46C6FF-8041-4A7C-AFFE-1B3D738DBB7D}">
      <dsp:nvSpPr>
        <dsp:cNvPr id="0" name=""/>
        <dsp:cNvSpPr/>
      </dsp:nvSpPr>
      <dsp:spPr>
        <a:xfrm>
          <a:off x="0" y="314107"/>
          <a:ext cx="885827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A2248C-5D51-478E-9B48-0082C231A0BC}">
      <dsp:nvSpPr>
        <dsp:cNvPr id="0" name=""/>
        <dsp:cNvSpPr/>
      </dsp:nvSpPr>
      <dsp:spPr>
        <a:xfrm>
          <a:off x="442914" y="48427"/>
          <a:ext cx="6200796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75" tIns="0" rIns="23437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кризис новорожденности (0-2 мес.)</a:t>
          </a:r>
          <a:endParaRPr lang="ru-RU" sz="1800" kern="1200" dirty="0"/>
        </a:p>
      </dsp:txBody>
      <dsp:txXfrm>
        <a:off x="442914" y="48427"/>
        <a:ext cx="6200796" cy="531360"/>
      </dsp:txXfrm>
    </dsp:sp>
    <dsp:sp modelId="{338FD805-DD1C-43E5-B728-920442B1B042}">
      <dsp:nvSpPr>
        <dsp:cNvPr id="0" name=""/>
        <dsp:cNvSpPr/>
      </dsp:nvSpPr>
      <dsp:spPr>
        <a:xfrm>
          <a:off x="0" y="1130587"/>
          <a:ext cx="885827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B4E99A-DE19-4BC5-B21D-6276663CCCF0}">
      <dsp:nvSpPr>
        <dsp:cNvPr id="0" name=""/>
        <dsp:cNvSpPr/>
      </dsp:nvSpPr>
      <dsp:spPr>
        <a:xfrm>
          <a:off x="442914" y="864908"/>
          <a:ext cx="6200796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75" tIns="0" rIns="23437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младенческий возраст (2 месяца-1 год); </a:t>
          </a:r>
          <a:endParaRPr lang="ru-RU" sz="1800" kern="1200" dirty="0"/>
        </a:p>
      </dsp:txBody>
      <dsp:txXfrm>
        <a:off x="442914" y="864908"/>
        <a:ext cx="6200796" cy="531360"/>
      </dsp:txXfrm>
    </dsp:sp>
    <dsp:sp modelId="{51A5E0A8-0CD0-439B-8828-658AD14F91FB}">
      <dsp:nvSpPr>
        <dsp:cNvPr id="0" name=""/>
        <dsp:cNvSpPr/>
      </dsp:nvSpPr>
      <dsp:spPr>
        <a:xfrm>
          <a:off x="0" y="1947067"/>
          <a:ext cx="885827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57D027-6A47-4275-8A82-31DC7759AB92}">
      <dsp:nvSpPr>
        <dsp:cNvPr id="0" name=""/>
        <dsp:cNvSpPr/>
      </dsp:nvSpPr>
      <dsp:spPr>
        <a:xfrm>
          <a:off x="442914" y="1681388"/>
          <a:ext cx="6200796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75" tIns="0" rIns="23437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кризис 1 года; раннее детство (1-3 года)</a:t>
          </a:r>
          <a:endParaRPr lang="ru-RU" sz="1800" kern="1200" dirty="0"/>
        </a:p>
      </dsp:txBody>
      <dsp:txXfrm>
        <a:off x="442914" y="1681388"/>
        <a:ext cx="6200796" cy="531360"/>
      </dsp:txXfrm>
    </dsp:sp>
    <dsp:sp modelId="{FC7DDAFD-C086-4D7B-B2AD-A97D8DEA3A3D}">
      <dsp:nvSpPr>
        <dsp:cNvPr id="0" name=""/>
        <dsp:cNvSpPr/>
      </dsp:nvSpPr>
      <dsp:spPr>
        <a:xfrm>
          <a:off x="0" y="2763548"/>
          <a:ext cx="885827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898CC3-7720-4D63-960A-8F92DAAB77D1}">
      <dsp:nvSpPr>
        <dsp:cNvPr id="0" name=""/>
        <dsp:cNvSpPr/>
      </dsp:nvSpPr>
      <dsp:spPr>
        <a:xfrm>
          <a:off x="442914" y="2497868"/>
          <a:ext cx="6200796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75" tIns="0" rIns="23437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кризис 3 лет; дошкольный возраст (3-7 лет)</a:t>
          </a:r>
          <a:endParaRPr lang="ru-RU" sz="1800" kern="1200" dirty="0"/>
        </a:p>
      </dsp:txBody>
      <dsp:txXfrm>
        <a:off x="442914" y="2497868"/>
        <a:ext cx="6200796" cy="531360"/>
      </dsp:txXfrm>
    </dsp:sp>
    <dsp:sp modelId="{B8552CD1-098B-4DC1-8ED9-B390F3C1A581}">
      <dsp:nvSpPr>
        <dsp:cNvPr id="0" name=""/>
        <dsp:cNvSpPr/>
      </dsp:nvSpPr>
      <dsp:spPr>
        <a:xfrm>
          <a:off x="0" y="3580028"/>
          <a:ext cx="885827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01225F-5EC9-43B1-8B73-158B20F827A6}">
      <dsp:nvSpPr>
        <dsp:cNvPr id="0" name=""/>
        <dsp:cNvSpPr/>
      </dsp:nvSpPr>
      <dsp:spPr>
        <a:xfrm>
          <a:off x="442914" y="3314348"/>
          <a:ext cx="6200796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75" tIns="0" rIns="23437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кризис 7 лет; школьный возраст (8-12 лет)</a:t>
          </a:r>
          <a:endParaRPr lang="ru-RU" sz="1800" kern="1200" dirty="0"/>
        </a:p>
      </dsp:txBody>
      <dsp:txXfrm>
        <a:off x="442914" y="3314348"/>
        <a:ext cx="6200796" cy="531360"/>
      </dsp:txXfrm>
    </dsp:sp>
    <dsp:sp modelId="{D5C70176-4B1C-46AE-86B9-90D28261FDEC}">
      <dsp:nvSpPr>
        <dsp:cNvPr id="0" name=""/>
        <dsp:cNvSpPr/>
      </dsp:nvSpPr>
      <dsp:spPr>
        <a:xfrm>
          <a:off x="0" y="4396508"/>
          <a:ext cx="885827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323084-A62B-498C-9545-DFBF0EAEC2BF}">
      <dsp:nvSpPr>
        <dsp:cNvPr id="0" name=""/>
        <dsp:cNvSpPr/>
      </dsp:nvSpPr>
      <dsp:spPr>
        <a:xfrm>
          <a:off x="442914" y="4130828"/>
          <a:ext cx="6200796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75" tIns="0" rIns="23437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кризис 13 лет; пубертатный возраст (14-17 лет)</a:t>
          </a:r>
          <a:endParaRPr lang="ru-RU" sz="1800" kern="1200" dirty="0"/>
        </a:p>
      </dsp:txBody>
      <dsp:txXfrm>
        <a:off x="442914" y="4130828"/>
        <a:ext cx="6200796" cy="531360"/>
      </dsp:txXfrm>
    </dsp:sp>
    <dsp:sp modelId="{FCA01382-C798-46C7-86F8-73B4EEE0E68A}">
      <dsp:nvSpPr>
        <dsp:cNvPr id="0" name=""/>
        <dsp:cNvSpPr/>
      </dsp:nvSpPr>
      <dsp:spPr>
        <a:xfrm>
          <a:off x="0" y="5212988"/>
          <a:ext cx="885827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D1DA36-0C19-4253-89EF-0F98D03713DF}">
      <dsp:nvSpPr>
        <dsp:cNvPr id="0" name=""/>
        <dsp:cNvSpPr/>
      </dsp:nvSpPr>
      <dsp:spPr>
        <a:xfrm>
          <a:off x="442914" y="4947308"/>
          <a:ext cx="6200796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75" tIns="0" rIns="23437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кризис 17 лет</a:t>
          </a:r>
          <a:endParaRPr lang="ru-RU" sz="1800" kern="1200" dirty="0"/>
        </a:p>
      </dsp:txBody>
      <dsp:txXfrm>
        <a:off x="442914" y="4947308"/>
        <a:ext cx="6200796" cy="53136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1B5721-C05E-43DC-819F-F46C2A1581A2}">
      <dsp:nvSpPr>
        <dsp:cNvPr id="0" name=""/>
        <dsp:cNvSpPr/>
      </dsp:nvSpPr>
      <dsp:spPr>
        <a:xfrm>
          <a:off x="0" y="2065128"/>
          <a:ext cx="814863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DFB423-D5D0-4342-BEE7-BABA4DCA5CEE}">
      <dsp:nvSpPr>
        <dsp:cNvPr id="0" name=""/>
        <dsp:cNvSpPr/>
      </dsp:nvSpPr>
      <dsp:spPr>
        <a:xfrm>
          <a:off x="285725" y="142875"/>
          <a:ext cx="7696816" cy="21352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599" tIns="0" rIns="21559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Психологический возраст — способность осознания внутреннего «я» в окружающем мире, он определяется субъективными ощущениями человека своего возраста, его действиями и поведением. Психологический возраст может не совпадать с хронологическим. Например, младшие подростки чувствуют и ведут себя как представители более старшего возраста. Пожилые люди, которые свободно владеют компьютером и мобильными телефонами и придерживающиеся либеральных взглядов и носящие молодёжную одежду, имеют психологический возраст меньше хронологического</a:t>
          </a:r>
        </a:p>
      </dsp:txBody>
      <dsp:txXfrm>
        <a:off x="285725" y="142875"/>
        <a:ext cx="7696816" cy="2135230"/>
      </dsp:txXfrm>
    </dsp:sp>
    <dsp:sp modelId="{351249DC-46FF-4908-A4F6-5F3158EAF5C8}">
      <dsp:nvSpPr>
        <dsp:cNvPr id="0" name=""/>
        <dsp:cNvSpPr/>
      </dsp:nvSpPr>
      <dsp:spPr>
        <a:xfrm>
          <a:off x="0" y="3922694"/>
          <a:ext cx="814863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4B094B-0990-43F2-9B6B-011DC50CB1D4}">
      <dsp:nvSpPr>
        <dsp:cNvPr id="0" name=""/>
        <dsp:cNvSpPr/>
      </dsp:nvSpPr>
      <dsp:spPr>
        <a:xfrm>
          <a:off x="357164" y="2588413"/>
          <a:ext cx="7554013" cy="16199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599" tIns="0" rIns="215599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0" i="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0" i="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0" i="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Особенности психологического возраста: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Измеряется в зависимости от индивидуальных ощущений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Обратим в некоторых пределах — В разных сферах жизнедеятельности может не совпадать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Может сопровождаться  кризисами возраста.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0" i="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0" i="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0" i="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kern="1200" dirty="0" smtClean="0"/>
            <a:t> </a:t>
          </a:r>
          <a:endParaRPr lang="ru-RU" sz="1300" kern="1200" dirty="0"/>
        </a:p>
      </dsp:txBody>
      <dsp:txXfrm>
        <a:off x="357164" y="2588413"/>
        <a:ext cx="7554013" cy="1619966"/>
      </dsp:txXfrm>
    </dsp:sp>
    <dsp:sp modelId="{DF5EEE25-28D1-46F4-982A-799D4C435018}">
      <dsp:nvSpPr>
        <dsp:cNvPr id="0" name=""/>
        <dsp:cNvSpPr/>
      </dsp:nvSpPr>
      <dsp:spPr>
        <a:xfrm>
          <a:off x="0" y="5400032"/>
          <a:ext cx="814863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AA508E-B1BE-46A3-AFCB-0D1B2F9B110C}">
      <dsp:nvSpPr>
        <dsp:cNvPr id="0" name=""/>
        <dsp:cNvSpPr/>
      </dsp:nvSpPr>
      <dsp:spPr>
        <a:xfrm>
          <a:off x="407431" y="4381694"/>
          <a:ext cx="7340023" cy="12397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599" tIns="0" rIns="21559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Мерой психологического возраста определяется не только насколько человек ощущает себя молодым или старым, но и его эмоциональная, интеллектуальная составляющая жизни</a:t>
          </a:r>
          <a:endParaRPr lang="ru-RU" sz="1600" kern="1200" dirty="0"/>
        </a:p>
      </dsp:txBody>
      <dsp:txXfrm>
        <a:off x="407431" y="4381694"/>
        <a:ext cx="7340023" cy="123973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E52AD8-B072-45DD-8EFC-A6F9552243F1}">
      <dsp:nvSpPr>
        <dsp:cNvPr id="0" name=""/>
        <dsp:cNvSpPr/>
      </dsp:nvSpPr>
      <dsp:spPr>
        <a:xfrm>
          <a:off x="0" y="3578664"/>
          <a:ext cx="8720167" cy="2347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Поведенческие характеристики </a:t>
          </a:r>
          <a:endParaRPr lang="ru-RU" sz="2400" kern="1200" dirty="0"/>
        </a:p>
      </dsp:txBody>
      <dsp:txXfrm>
        <a:off x="0" y="3578664"/>
        <a:ext cx="8720167" cy="1267915"/>
      </dsp:txXfrm>
    </dsp:sp>
    <dsp:sp modelId="{9E14773A-9E76-4690-B7F3-4945D2D1989F}">
      <dsp:nvSpPr>
        <dsp:cNvPr id="0" name=""/>
        <dsp:cNvSpPr/>
      </dsp:nvSpPr>
      <dsp:spPr>
        <a:xfrm>
          <a:off x="0" y="4799620"/>
          <a:ext cx="4360083" cy="108007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Поведение детей во время такого перехода обычно меняется не в лучшую сторону, многие становятся замкнутыми, раздражительными, что вызывает беспокойство взрослых</a:t>
          </a:r>
          <a:endParaRPr lang="ru-RU" sz="1400" kern="1200" dirty="0"/>
        </a:p>
      </dsp:txBody>
      <dsp:txXfrm>
        <a:off x="0" y="4799620"/>
        <a:ext cx="4360083" cy="1080076"/>
      </dsp:txXfrm>
    </dsp:sp>
    <dsp:sp modelId="{140CE857-BF93-43E2-8519-598B032A1466}">
      <dsp:nvSpPr>
        <dsp:cNvPr id="0" name=""/>
        <dsp:cNvSpPr/>
      </dsp:nvSpPr>
      <dsp:spPr>
        <a:xfrm>
          <a:off x="4360083" y="4799620"/>
          <a:ext cx="4360083" cy="108007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Возрастной  кризис свидетельствует о том, что в организме и психологии ребенка происходят существенные перемены, что на пути физического и психологического развития возникли трудности, с которыми ребенок сам не может справиться</a:t>
          </a:r>
          <a:endParaRPr lang="ru-RU" sz="1400" kern="1200" dirty="0"/>
        </a:p>
      </dsp:txBody>
      <dsp:txXfrm>
        <a:off x="4360083" y="4799620"/>
        <a:ext cx="4360083" cy="1080076"/>
      </dsp:txXfrm>
    </dsp:sp>
    <dsp:sp modelId="{EA068046-617D-4444-8A80-99FF1D03C616}">
      <dsp:nvSpPr>
        <dsp:cNvPr id="0" name=""/>
        <dsp:cNvSpPr/>
      </dsp:nvSpPr>
      <dsp:spPr>
        <a:xfrm rot="10800000">
          <a:off x="0" y="2673"/>
          <a:ext cx="8720167" cy="361121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Возрастные кризисы – это реакции организма человека на перестройку физиологических процессов в различные возрастные периоды</a:t>
          </a:r>
          <a:r>
            <a:rPr lang="ru-RU" sz="1600" kern="1200" dirty="0" smtClean="0"/>
            <a:t>. </a:t>
          </a:r>
          <a:endParaRPr lang="ru-RU" sz="1600" kern="1200" dirty="0"/>
        </a:p>
      </dsp:txBody>
      <dsp:txXfrm>
        <a:off x="0" y="2673"/>
        <a:ext cx="8720167" cy="1267535"/>
      </dsp:txXfrm>
    </dsp:sp>
    <dsp:sp modelId="{88C59BDD-655B-453A-8309-3B559A2273BC}">
      <dsp:nvSpPr>
        <dsp:cNvPr id="0" name=""/>
        <dsp:cNvSpPr/>
      </dsp:nvSpPr>
      <dsp:spPr>
        <a:xfrm>
          <a:off x="0" y="1057400"/>
          <a:ext cx="4360083" cy="150536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Это быстрые сдвиги, каждый из которых кладет начало новой фазе жизненного цикла</a:t>
          </a:r>
          <a:endParaRPr lang="ru-RU" sz="1600" kern="1200" dirty="0"/>
        </a:p>
      </dsp:txBody>
      <dsp:txXfrm>
        <a:off x="0" y="1057400"/>
        <a:ext cx="4360083" cy="1505368"/>
      </dsp:txXfrm>
    </dsp:sp>
    <dsp:sp modelId="{829D20DD-F7F8-4C0E-89A8-B39D22F13476}">
      <dsp:nvSpPr>
        <dsp:cNvPr id="0" name=""/>
        <dsp:cNvSpPr/>
      </dsp:nvSpPr>
      <dsp:spPr>
        <a:xfrm>
          <a:off x="4360083" y="1057400"/>
          <a:ext cx="4360083" cy="150536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Переходы из одного возрастного периода в другой связаны с изменением физических данных и психологических характеристик ребенка, с целостной перестройкой его организма и поведения</a:t>
          </a:r>
          <a:endParaRPr lang="ru-RU" sz="1400" kern="1200" dirty="0"/>
        </a:p>
      </dsp:txBody>
      <dsp:txXfrm>
        <a:off x="4360083" y="1057400"/>
        <a:ext cx="4360083" cy="1505368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AA985A-FDD2-4916-81E3-CCFDC974E3AC}">
      <dsp:nvSpPr>
        <dsp:cNvPr id="0" name=""/>
        <dsp:cNvSpPr/>
      </dsp:nvSpPr>
      <dsp:spPr>
        <a:xfrm>
          <a:off x="0" y="775011"/>
          <a:ext cx="864873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1C067A-C80C-4E7C-BDF0-7B204A864E0F}">
      <dsp:nvSpPr>
        <dsp:cNvPr id="0" name=""/>
        <dsp:cNvSpPr/>
      </dsp:nvSpPr>
      <dsp:spPr>
        <a:xfrm>
          <a:off x="431591" y="11032"/>
          <a:ext cx="8209836" cy="12215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831" tIns="0" rIns="22883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Качественные преобразования целостного организма, был предложен такой интегральный показатель, как метаболизм, изменения которого проявляются в количественных морфологических характеристиках: масса тела (вес), длина тела (рост), смена зубов и </a:t>
          </a:r>
          <a:r>
            <a:rPr lang="ru-RU" sz="1600" b="0" i="0" kern="1200" dirty="0" err="1" smtClean="0"/>
            <a:t>др</a:t>
          </a:r>
          <a:endParaRPr lang="ru-RU" sz="1600" kern="1200" dirty="0"/>
        </a:p>
      </dsp:txBody>
      <dsp:txXfrm>
        <a:off x="431591" y="11032"/>
        <a:ext cx="8209836" cy="1221538"/>
      </dsp:txXfrm>
    </dsp:sp>
    <dsp:sp modelId="{CDAD15DC-9983-49FA-9854-CBA454FE1FBA}">
      <dsp:nvSpPr>
        <dsp:cNvPr id="0" name=""/>
        <dsp:cNvSpPr/>
      </dsp:nvSpPr>
      <dsp:spPr>
        <a:xfrm>
          <a:off x="0" y="2485750"/>
          <a:ext cx="864873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648128-872F-4DA2-899A-1C0362E889CB}">
      <dsp:nvSpPr>
        <dsp:cNvPr id="0" name=""/>
        <dsp:cNvSpPr/>
      </dsp:nvSpPr>
      <dsp:spPr>
        <a:xfrm>
          <a:off x="411743" y="1723611"/>
          <a:ext cx="8234866" cy="12196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831" tIns="0" rIns="22883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Критерии, характеризующие адаптивное функционирование организма на разных этапах его развития. В качестве такого критерия предлагается выделение для каждого этапа развития ведущей функции. На основе этого принципа в раннем постнатальном развитии И.А. Аршавский выделил периоды, характеризующиеся особенностями питания и двигательных актов.</a:t>
          </a:r>
          <a:endParaRPr lang="ru-RU" sz="1600" kern="1200" dirty="0"/>
        </a:p>
      </dsp:txBody>
      <dsp:txXfrm>
        <a:off x="411743" y="1723611"/>
        <a:ext cx="8234866" cy="1219699"/>
      </dsp:txXfrm>
    </dsp:sp>
    <dsp:sp modelId="{08D26422-5DCA-46AC-A4EB-B348D1E3DDFF}">
      <dsp:nvSpPr>
        <dsp:cNvPr id="0" name=""/>
        <dsp:cNvSpPr/>
      </dsp:nvSpPr>
      <dsp:spPr>
        <a:xfrm>
          <a:off x="0" y="4617967"/>
          <a:ext cx="864873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B79DE2-15D9-43DD-8CA2-C3B9995471DF}">
      <dsp:nvSpPr>
        <dsp:cNvPr id="0" name=""/>
        <dsp:cNvSpPr/>
      </dsp:nvSpPr>
      <dsp:spPr>
        <a:xfrm>
          <a:off x="411743" y="3434350"/>
          <a:ext cx="8234866" cy="1641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831" tIns="0" rIns="22883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К внешним факторам, усиливается роль высших отделов ЦНС в обеспечении адаптивных реакций на </a:t>
          </a:r>
          <a:r>
            <a:rPr lang="ru-RU" sz="1600" b="0" i="0" kern="1200" dirty="0" err="1" smtClean="0"/>
            <a:t>внешнесредовые</a:t>
          </a:r>
          <a:r>
            <a:rPr lang="ru-RU" sz="1600" b="0" i="0" kern="1200" dirty="0" smtClean="0"/>
            <a:t> факторы. Особую роль в возрастной периодизации приобретают критерии, отражающие уровень развития и качественные изменения адаптивных механизмов, связанных с созреванием различных отделов мозга, в том числе и центральных регуляторных структур, обусловливающих деятельность всех физиологических систем, формирование психических процессов и поведения ребенка.</a:t>
          </a:r>
          <a:endParaRPr lang="ru-RU" sz="1600" kern="1200" dirty="0"/>
        </a:p>
      </dsp:txBody>
      <dsp:txXfrm>
        <a:off x="411743" y="3434350"/>
        <a:ext cx="8234866" cy="1641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99408-75B8-4856-9236-EEB901139884}" type="datetimeFigureOut">
              <a:rPr lang="ru-RU" smtClean="0"/>
              <a:pPr/>
              <a:t>30.08.2022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3BC04-8A88-43B1-B139-8CBA657016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07EC181-20D4-4779-8BD9-14D4EEFB0A7E}" type="datetimeFigureOut">
              <a:rPr lang="ru-RU"/>
              <a:pPr>
                <a:defRPr/>
              </a:pPr>
              <a:t>30.08.2022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05DF99F-40D5-4EDC-BFC1-36748DF7A3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27766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Слайд 1</a:t>
            </a:r>
          </a:p>
          <a:p>
            <a:pPr algn="l"/>
            <a:r>
              <a:rPr lang="ru-RU" sz="1200" b="0" dirty="0" smtClean="0">
                <a:solidFill>
                  <a:srgbClr val="111119"/>
                </a:solidFill>
                <a:latin typeface="Times New Roman" pitchFamily="18" charset="0"/>
                <a:cs typeface="Times New Roman" pitchFamily="18" charset="0"/>
              </a:rPr>
              <a:t>Тема: «Возрастная периодизации психического развития</a:t>
            </a:r>
            <a:r>
              <a:rPr lang="ru-RU" sz="1200" b="0" baseline="0" dirty="0" smtClean="0">
                <a:solidFill>
                  <a:srgbClr val="11111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ru-RU" sz="1200" b="0" baseline="0" dirty="0" smtClean="0">
                <a:solidFill>
                  <a:srgbClr val="111119"/>
                </a:solidFill>
                <a:latin typeface="Times New Roman" pitchFamily="18" charset="0"/>
                <a:cs typeface="Times New Roman" pitchFamily="18" charset="0"/>
              </a:rPr>
              <a:t>Подготовила </a:t>
            </a:r>
            <a:r>
              <a:rPr lang="ru-RU" sz="1200" b="0" dirty="0" smtClean="0">
                <a:latin typeface="Times New Roman" pitchFamily="18" charset="0"/>
                <a:cs typeface="Times New Roman" pitchFamily="18" charset="0"/>
              </a:rPr>
              <a:t>Преподаватель  Парфенова </a:t>
            </a:r>
            <a:r>
              <a:rPr lang="ru-RU" sz="1200" b="0" dirty="0" smtClean="0">
                <a:latin typeface="Times New Roman" pitchFamily="18" charset="0"/>
                <a:cs typeface="Times New Roman" pitchFamily="18" charset="0"/>
              </a:rPr>
              <a:t>Людмила Михайловна</a:t>
            </a:r>
          </a:p>
          <a:p>
            <a:pPr algn="l"/>
            <a:endParaRPr lang="ru-RU" dirty="0" smtClean="0"/>
          </a:p>
          <a:p>
            <a:pPr algn="just"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B86757-BD38-4585-AF29-D0B68E783FC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7156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10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Социальная ситуация развития меняется в самом начале возрастного периода. К концу периода появляются новообразования, среди которых особое место занимает центральное новообразование, имеющее наибольшее значение для развития на следующей стадии.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Периоды детского развития. Кризисные и стабильные периоды развития чередуются, поэтому возрастная периодизация Л.С.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Выготского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имеет следующий вид: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кризис новорожденности (0-2 мес.);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младенческий возраст (2 месяца-1 год);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кризис 1 года; раннее детство (1-3 года);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кризис 3 лет; дошкольный возраст (3-7 лет);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кризис 7 лет; школьный возраст (8-12 лет);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кризис 13 лет; пубертатный возраст (14-17 лет);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кризис 17 лет.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5DF99F-40D5-4EDC-BFC1-36748DF7A39C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11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Советский психолог Д.Б.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Эдьклнин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 в своей периодизации психического развития   предложил рассматривать каждый психологический возраст на базе таких критериев: социальная ситуация развития, основные новообразования развития и  ведущий тип деятельности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ведущий тип деятельности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При этом нужно оценивать всю структуру деятельности в соответствующем возрасте и анализировать, почему именно этот тип деятельности ведущий.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Психологический возраст говорит, насколько смог адаптироваться человек к окружающей среде. В это понятие входит интеллектуальные способности, социальные связи, способность обучаться, эмоциональная устойчивость, а также некоторые психологические свойства, такие как независимость материальная и социальная, твердость характера, способность принимать решения и ответственность за них,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эмпатия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честность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понятии возраста существует несколько представлений, например, физический, социальный, педагогический, хронологический и пр. Границы этих понятий чаще всего условны. Данная категория психологического осознания человека изучена мало, но она имеет большое значение т к кроме психологического поля человек живёт и в психологическом времени.</a:t>
            </a:r>
          </a:p>
          <a:p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5DF99F-40D5-4EDC-BFC1-36748DF7A39C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12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периодизации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Д. Б.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Эльконина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интегрированы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теория деятельности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 Н. Леонтьева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концепция развития личности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Л. И.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Божович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и основные положения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Л. С.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Выготского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о структуре и динамике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психологического возраста</a:t>
            </a:r>
            <a:endParaRPr lang="ru-RU" dirty="0" smtClean="0"/>
          </a:p>
          <a:p>
            <a:r>
              <a:rPr lang="ru-RU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поха</a:t>
            </a:r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раннего детства (0-3 лет)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Данная эпоха начинается с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кризиса новорожденности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Кризис порождается противоречием между полной беспомощностью ребёнка и его зависимостью от близкого взрослого с одной стороны, и отсутствием готовых форм общения, с другой. Разрешение кризиса происходит к 2 месяцам и связано с появлением индивидуальной психической жизни и потребности в общении (комплекс оживления).</a:t>
            </a:r>
          </a:p>
          <a:p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Период младенчества (2 месяца-1 год)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Социальная ситуация развития: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связанность, «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слитость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ребёнка с матерью, все формы активности младенца опосредованы взрослым; ребёнок вплетён в деятельность ухаживающего взрослого. Эту ситуацию развития называют ситуацией «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Пра-Мы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».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Ведущая деятельность: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непосредственное эмоциональное общение с взрослым (мотивационная сфера)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Новообразования: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ходьба, эмоционально-заряженные представления, открытие своего физического Я (понимание своего облика в зеркале), выделение себя в мире людей.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Выделяют раннее и позднее младенчество. В раннем младенчестве основной формой общения является ситуативно-личностная, и развивается преимущественно восприятие. В позднем же младенчестве появляется ситуативно-деловое общение и большее развитие происходит в сфере моторных функций (локомоторные и мануальные действия).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Период младенчества заканчивается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кризисом одного года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Ребёнок ещё не владеет необходимыми операционно-техническими средствами, чтобы осуществлять деятельность, соответствующую его сформированным мотивам. У ребёнка создаётся основа для выделения самого себя в мире людей, мотивы становятся автономными.</a:t>
            </a:r>
          </a:p>
          <a:p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Период раннего детства (1-3 лет)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Социальная ситуация развития: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распад «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Пра-Мы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», появление относительной самостоятельности и автономности в передвижении, возрастающий интерес к предметам приводит к необходимости изменения привычных средств общения, взрослый теперь воспринимается не как посредник между ребёнком и окружающим миром, а как помощник при их взаимодействии.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Ведущая деятельность: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предметно-орудийная, взаимодействие с предметами как с социальными орудиями (операционно-техническая сфера).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Новообразования: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речь; открытие себя в качестве субъекта деятельности — стремление самостоятельно выполнять деятельность, которую выполняет взрослый, появление местоимения «Я»; чувство гордости за свои достижения.</a:t>
            </a:r>
          </a:p>
          <a:p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Период раннего детства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так же делят на две фазы, граница между которыми проходит примерно в возрасте 1,5-1,8 лет. В первой фазе в основном развивается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импрессивная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речь ребёнка (происходит усвоение слов, названий предметов), а во второй фазе преимущественное развитие происходит в сфере экспрессивной речи (ребёнок начинает говорить слова, пытается строить предложения, то есть сам использует речь для взаимодействия с окружающими людьми). Ранний возраст (и эпоха раннего детства, соответственно) заканчивается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кризисом 3 лет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— кризисом «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Я-сам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». Ребёнок открывает себя как субъект деятельности, поэтому в течение кризиса происходит перестройка отношений между ребёнком и взрослым в пользу большей автономии ребёнка. Этот кризис обладает яркой симптоматикой: негативизм, упрямство, строптивость, своеволие, обесценивание взрослых, стремление к деспотизму.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5DF99F-40D5-4EDC-BFC1-36748DF7A39C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Слайд 13</a:t>
            </a:r>
          </a:p>
          <a:p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Эпоха детства (3-11 лет)</a:t>
            </a:r>
          </a:p>
          <a:p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Период дошкольного детства (3-7 лет)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Социальная ситуация развития: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распад совместной деятельности с взрослым; поведение взрослого выступает образцом, который моделируется ребёнком в совместной со сверстником деятельности.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Ведущая деятельность: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сюжетно-ролевая игра (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мотивационно-потребностная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сфера).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Новообразования: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преодоление эгоцентризма, усвоение первых этических категорий добра и зла, развитие произвольности поведения, формирование наглядно-образного мышления, появление первичной иерархии мотивов, открытие себя в качестве носителя внутреннего мира, возникновения внутренней позиции школьника (высокая познавательная мотивация, желание учиться), знаково-символическая функция сознания (возможность использовать один предмет в качестве заместителя другого).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Переход от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дошкольного детства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к следующему периоду происходит вследствие преодоления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кризиса 7 лет.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Этот кризис связан с формированием внутренних переживаний, опосредующих отношение ребёнка к миру. Основные симптомы кризиса: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потеря непосредственности: появляется дополнительное обдумывание последствий своих действий, его переживания и желания не соответствуют поведению, у ребёнка появляются секреты.</a:t>
            </a:r>
          </a:p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манерничание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ребёнок в некоторых ситуациях начинает играть определённую роль, что-то из себя изображая;</a:t>
            </a:r>
          </a:p>
          <a:p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феномен «горькой конфеты»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мотив соблюдения правил становится сильнее мотива получить желаемое. Ребёнок может не радоваться тому, что получил нечестно.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1868F3-E4D2-4B42-80BA-B36B0F3DB73C}" type="slidenum">
              <a:rPr lang="ru-RU" smtClean="0">
                <a:latin typeface="Arial" pitchFamily="34" charset="0"/>
              </a:rPr>
              <a:pPr/>
              <a:t>13</a:t>
            </a:fld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Слайд 14</a:t>
            </a:r>
          </a:p>
          <a:p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Эпоха </a:t>
            </a:r>
            <a:r>
              <a:rPr lang="ru-RU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подростничества</a:t>
            </a:r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(12-17 лет)</a:t>
            </a:r>
          </a:p>
          <a:p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Младший подростковый возраст (12-15 лет)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</a:t>
            </a:r>
            <a:endParaRPr lang="ru-RU" sz="1200" b="1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Социальная ситуация развития: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общей характеристикой является расширение сферы социальной активности и изменение отношений с учителями, сверстниками, родителями. Переход в среднюю школу сопровождается увеличением числа и разнообразия преподавателей, с которыми необходимо выстраивать отношения; отношения со сверстниками выходят за рамки учебной деятельности. Оформляются подростковые сообщества, в которых осваиваются нормы социальной жизни, нравственные нормы регуляции отношений. 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Ведущая деятельность: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интимно-личностное общение, направленное на познание другого человека, себя, межличностных отношений, на усвоение норм социального поведения (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мотивационно-потребностная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сфера).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Новообразования: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чувство взрослости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возникновение личностной рефлексии, и на её основе самосознания, открытие своего «Я».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Кризис 15 лет связан с необходимостью изменить своё место в обществе в связи с новым пониманием себя. У ребёнка к этому возрасту появляется желание видеть себя в роли взрослого, он хочет, чтобы к нему относились как к взрослому, а родители (и другие взрослые в окружении) оказываются ещё не готовы к этому.</a:t>
            </a:r>
          </a:p>
          <a:p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Старший подростковый возраст (15-17 лет)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Социальная ситуация развития: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изменение характера учебной деятельности, она приобретает характер деятельности по самообразованию, подросток среди многообразия секций, курсов, возможных профессий, репетиторов и хобби находится перед профессиональным выбором.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Ведущая деятельность: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учебно-профессиональная, которая предполагает овладение системой научных понятий в рамках предварительного профессионального самоопределения, приобретение профессиональных знаний и умений (операционно-техническая сфера).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Новообразования: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профессиональное и личностное самоопределение, система ценностных ориентаций.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Эпоха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подростничества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завершается кризисом 17 лет, который связан со вступлением ребёнка во взрослую жизнь, сменой стиля жизни, вида деятельности, и круга общения.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Выделение общих закономерностей развития после 17 лет оказывается очень затруднительным из-за огромного многообразия тех жизненных путей, которые может выбрать человек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5DF99F-40D5-4EDC-BFC1-36748DF7A39C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16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Некоторые исследователи выделяют критические периоды взрослости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физиологии критические периоды получили название возрастных кризисов.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Возрастные кризисы – это реакции организма человека на перестройку физиологических процессов в различные возрастные периоды.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Это быстрые сдвиги, каждый из которых кладет начало новой фазе жизненного цикла.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Переходы из одного возрастного периода в другой связаны с изменением физических данных и психологических характеристик ребенка, с целостной перестройкой его организма и поведения.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Поведение детей во время такого перехода обычно меняется не в лучшую сторону, многие становятся замкнутыми, раздражительными, что вызывает беспокойство взрослых. 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Таким образом, возрастной кризис свидетельствует о том, что в организме и психологии ребенка происходят существенные перемены, что на пути физического и психологического развития возникли трудности, с которыми ребенок сам не может справиться. А преодоление кризиса является подтверждением тому, что ребенок уже находится на более высоком уровне и перешел в следующий психологический возраст.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5DF99F-40D5-4EDC-BFC1-36748DF7A39C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Слайд</a:t>
            </a:r>
            <a:r>
              <a:rPr lang="ru-RU" baseline="0" dirty="0" smtClean="0"/>
              <a:t> 17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наиболее информативные показатели, характеризующие специфику отдельных этапов развития. В качестве критерия существующей периодизации (см. </a:t>
            </a:r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Возрастная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периодизация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отражающего качественные преобразования целостного организма, был предложен такой интегральный показатель, как метаболизм, изменения которого проявляются в количественных морфологических характеристиках: масса тела (вес), длина тела (рост), смена зубов и др.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Существует представление о том, что в основу возрастной периодизации должны быть положены критерии, характеризующие адаптивное функционирование организма на разных этапах его развития. В качестве такого критерия предлагается выделение для каждого этапа развития ведущей функции. На основе этого принципа в раннем постнатальном развитии И.А. Аршавский выделил периоды, характеризующиеся особенностями питания и двигательных актов.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процессе онтогенеза возникает активное отношение ребенка к внешним факторам, усиливается роль высших отделов ЦНС в обеспечении адаптивных реакций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внешнесредовые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факторы. Особую роль в возрастной периодизации приобретают критерии, отражающие уровень развития и качественные изменения адаптивных механизмов, связанных с созреванием различных отделов мозга, в том числе и центральных регуляторных структур, обусловливающих деятельность всех физиологических систем, формирование психических процессов и поведения ребенка.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Такой подход сближает физиологические и психологические позиции в проблеме возрастной периодизации и создает базу для выработки единой периодизации развития ребенка. Л.С. Выгодский в качестве критериев возрастной периодизации рассматривал психические новообразования, характерные для конкретных этапов развития. Продолжая эту линию, А.Н. Леонтьев и Д.Б.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Эльконин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особую роль в возрастной периодизации придавали ведущей деятельности, определяющей возникновение психологических новообразований. Важно иметь в виду, что особенности развития, в том числе и психические новообразования, определяются как внутренними факторами (морфофункциональными), так и внешними условиями, влияющими на индивидуальное развитие ребенка. Это определяет относительность временного разграничения периодов развития.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5DF99F-40D5-4EDC-BFC1-36748DF7A39C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Слайд 2</a:t>
            </a:r>
          </a:p>
          <a:p>
            <a:r>
              <a:rPr lang="ru-RU" dirty="0" smtClean="0"/>
              <a:t>План</a:t>
            </a:r>
            <a:endParaRPr lang="ru-RU" baseline="0" dirty="0" smtClean="0"/>
          </a:p>
          <a:p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</a:t>
            </a:r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Общая характеристика категории «возраст». Виды возраста.</a:t>
            </a:r>
            <a:endParaRPr lang="ru-RU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Параметры возраста. Проблема соотношения оснований и результатов возраста.</a:t>
            </a:r>
            <a:endParaRPr lang="ru-RU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Основные подходы к построению возрастной периодизации психического развития в зарубежной психологии.</a:t>
            </a:r>
            <a:endParaRPr lang="ru-RU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Принципы и основания построения возрастной периодизации психического развития в детском возрасте (Л.С. </a:t>
            </a:r>
            <a:r>
              <a:rPr lang="ru-RU" sz="1200" b="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Выготский</a:t>
            </a:r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Д.Б. </a:t>
            </a:r>
            <a:r>
              <a:rPr lang="ru-RU" sz="1200" b="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Эльконин</a:t>
            </a:r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,).</a:t>
            </a:r>
            <a:endParaRPr lang="ru-RU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C6D6B2-7FF0-4AE0-834B-07BF064DB7E4}" type="slidenum">
              <a:rPr lang="ru-RU" smtClean="0">
                <a:latin typeface="Arial" pitchFamily="34" charset="0"/>
              </a:rPr>
              <a:pPr/>
              <a:t>2</a:t>
            </a:fld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Слайд 3</a:t>
            </a:r>
          </a:p>
          <a:p>
            <a:r>
              <a:rPr lang="ru-RU" dirty="0" smtClean="0"/>
              <a:t>В пс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ихолого-педагогической и</a:t>
            </a:r>
            <a:r>
              <a:rPr lang="ru-RU" dirty="0" smtClean="0"/>
              <a:t> спец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иальной литературе, существует множество понятий соответствующих нашей теме, мы остановились на понятии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Полное определение этих понятий показано на слайде.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Иногда бывает так, что ребенку пять лет, а по психическому развитию он соответствует шести–семилетнему, а бывает и наоборот.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Поэтому календарный возраст и психологический могут не совпадать. Возраст — это временная характеристика онтогенетического развития человека.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Б.Г. Ананьев, рассматривая «фактор возраста», указывал на единство влияний роста,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общесоматического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нервнопсихического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созревания в процессе воспитания и жизнедеятельности человека. Во времени происходит индивидуальное развитие человека.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Поэтому возраст — это не только количество прожитых лет, но и внутреннее содержание, духовное развитие человека, изменения в его внутреннем мире, произошедшие за эти годы.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Именно внутренним миром люди отличаются друг от друга, благодаря ему можно говорить о непохожести, неповторимости и оригинальности людей. </a:t>
            </a:r>
          </a:p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E5A01F-2113-4090-B629-403BFF3E45E5}" type="slidenum">
              <a:rPr lang="ru-RU" smtClean="0">
                <a:latin typeface="Arial" pitchFamily="34" charset="0"/>
              </a:rPr>
              <a:pPr/>
              <a:t>3</a:t>
            </a:fld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Слайд 4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Параметры возраста. Проблема соотношения оснований и результатов возраста.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Среди параметров возраста выделяют две группы: 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1.Основания развития </a:t>
            </a:r>
            <a:endParaRPr lang="ru-RU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Результаты развития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Основания развития включают в себя: 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социальную ситуацию развития; 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круг отношений; 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ведущий тип деятельности; 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сензитивность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Результаты развития включают в себя: 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новообразования личности; 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формы общения; 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эмоционально-волевую сферу; 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новый вид деятельности.</a:t>
            </a:r>
          </a:p>
          <a:p>
            <a:endParaRPr lang="ru-RU" b="0" dirty="0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D543D8-F77C-4A05-8005-466687E6F0C1}" type="slidenum">
              <a:rPr lang="ru-RU" smtClean="0">
                <a:latin typeface="Arial" pitchFamily="34" charset="0"/>
              </a:rPr>
              <a:pPr/>
              <a:t>4</a:t>
            </a:fld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5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Известны два подхода к периодизации развития: стихийный и нормативный. Сторонники стихийного подхода полагают, что процесс развития складывается стихийно, под воздействием множества случайных факторов и обстоятельств, происходящих в жизни детей. Нормативным считается идеальный процесс развития с учетом всех влияющих факторов при правильной организации обучения и воспитания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5DF99F-40D5-4EDC-BFC1-36748DF7A39C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Слайд 6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мнению Л.С.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Выготского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все периодизации можно разделить на три группы.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Первая группа включает в себя периодизации, построенные на основе внешнего критерия, связанного с процессом развития. К ней можно отнести периодизацию, созданную по биогенетическому принципу, периодизацию К.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Бюлера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автора теории трех ступеней развития (инстинкт, дрессура, интеллект), который считал, что ребенок начинает что-либо осознавать после дошкольного возраста.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Французский психолог Р.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Заззо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построил свою периодизацию таким образом, что системы воспитания и обучения совпадают с этапами детства: 0–3 года — раннее детство; 3–5 лет — дошкольное детство; 6-12 лет — начальное школьное образование; 12–16 лет — обучение в средней школе; 17 лет и старше — высшее и университетское образование.</a:t>
            </a:r>
          </a:p>
          <a:p>
            <a:endParaRPr lang="ru-RU" dirty="0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23213-D41E-41CB-86D3-E7A9D761C5BE}" type="slidenum">
              <a:rPr lang="ru-RU" smtClean="0">
                <a:latin typeface="Arial" pitchFamily="34" charset="0"/>
              </a:rPr>
              <a:pPr/>
              <a:t>6</a:t>
            </a:fld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Слайд 7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Проблема выделения основной возрастной периодизации до сих пор остается актуальной, так как ни одна из предложенных периодизаций не получила подтверждения в конкретных результатах изучения психического развития человека.</a:t>
            </a:r>
          </a:p>
          <a:p>
            <a:r>
              <a:rPr lang="ru-RU" dirty="0" smtClean="0"/>
              <a:t>Рассмотрим некоторые из них: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1927–1987) сделал акцент на моральном развитии и выделил следующих три стадии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kumimoji="0" lang="ru-RU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Страх наказания (до 7 лет)</a:t>
            </a:r>
          </a:p>
          <a:p>
            <a:r>
              <a:rPr kumimoji="0" lang="ru-RU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2. Стыд перед окружающими людьми (13 лет</a:t>
            </a:r>
          </a:p>
          <a:p>
            <a:r>
              <a:rPr kumimoji="0" lang="ru-RU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3. Совесть (после 16 лет): желание соответствовать своим нравственным принципам</a:t>
            </a:r>
            <a:r>
              <a:rPr kumimoji="0" lang="ru-RU" sz="1400" kern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, </a:t>
            </a:r>
            <a:endParaRPr lang="ru-RU" dirty="0" smtClean="0"/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Периодизация Э.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Эриксона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включает в себя восемь этапов: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1) доверие – недоверие (1 год);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достижение равновесия: самостоятельность и нерешительность (2– 4 года);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3) предприимчивость и чувство вины (4–6 лет);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4) умелость и неполноценность (6-11 лет);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5) идентификация личности и путаница ролей (12–15 лет – девочки и 13–16 лет – мальчики);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6) близость и одиночество (молодость);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7)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общечеловечность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самопоглощенность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(зрелый возраст);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8) целостность и безнадежность (старость).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каждом этапе решается своя психосоциальная задача и формируется новое, необходимое для социальной жизни качество.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Ж. Пиаже за основу своей периодизации взял интеллектуальное развитие и выделил следующие четыре стадии: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1) сенсомоторная стадия (от рождения до 18–24 месяцев);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2) дооперационная стадия (от 1,5–2 до 7 лет);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3) стадия конкретных операций (от 7 до 12 лет);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4) стадия формальных операций (от 12 до 17 лет).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Дистервег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установил три возрастные стадии: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стадия – господства ощущения: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стадия – господства памяти;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стадия – господства разума.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Проблема выделения основной возрастной периодизации до сих пор остается актуальной, так как ни одна из предложенных периодизаций не получила подтверждения в конкретных результатах изучения психического развития человека.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5DF99F-40D5-4EDC-BFC1-36748DF7A39C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Слайд 8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Принципы и основания построения возрастной периодизации психического развития в детском возрасте (Л.С.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Выготский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Д.Б.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Эльконин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Д.И.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Фельдштейн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Л.С.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Выготский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работая над проблемой периодизации, писал: «Только внутренние изменения самого развития, только переломы и повороты в его течении могут дать надежное основание для определения главных эпох построения личности ребенка» (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Выготский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Л.С., 1991). Он предложил при создании периодизации использовать анализ социальной ситуации развития ребенка и психические новообразования, учитывать переходные критические периоды развития от рождения до юношества. Периоды детского развития. Кризисные и стабильные периоды развития чередуются, поэтому возрастная периодизация Л.С.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Выготского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сопровождается понятиями: </a:t>
            </a:r>
            <a:r>
              <a:rPr lang="ru-RU" sz="1200" b="1" dirty="0" smtClean="0"/>
              <a:t>Ведущий вид деятельности. Психические новообразования. Социальная ситуация развития. Возрастной кризис.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b="1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/>
              <a:t>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b="1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протяжении всей жизни человека отмечается не один критический период. Л.С.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Выготский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выделил несколько таких периодов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5DF99F-40D5-4EDC-BFC1-36748DF7A39C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9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Л.С.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Выготский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ввел в психологию понятие «критический период».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 ним он понимал глобальные перестройки на уровне индивида и личности, происходящие в определенное время. Критический период бывает спокойным по развитию (лизис) и переломным (кризис). Л.С.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Выготский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отмечал, что данные периоды выступают как «поворотные пункты в детском развитии, принимающие иногда форму кризиса... развитие иногда приобретает бурный, стремительный, иногда катастрофический характер» и считал, что «развитие здесь в отличие от устойчивых периодов совершает скорее разрушительную, чем созидательную работу» (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Выготский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Л.С., 1991).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 он отмечал и позитивные тенденции развития, которые составляют главный и основной смысл всякого критического периода. В конце каждого переходного периода формируются новые свойства и качества, которых не было в предыдущем периоде, –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их называют новообразованиями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5DF99F-40D5-4EDC-BFC1-36748DF7A39C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751A66-260F-472F-9874-EE9FEAC6AAD6}" type="datetime1">
              <a:rPr lang="en-US" smtClean="0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754D7-3CBD-4754-BE1B-A564C8650C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B9C2E4-7D53-4EE1-9C73-5A41186254D8}" type="datetime1">
              <a:rPr lang="en-US" smtClean="0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6E25D3-ABFA-4AFA-8AD9-841972EB1E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77CF1D-55AC-4438-B314-6DFDE23D8338}" type="datetime1">
              <a:rPr lang="en-US" smtClean="0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5D64C-E976-4B3E-BEEA-285BA1802B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462EE4-6831-483B-AFFB-F1735BBCCCC7}" type="datetime1">
              <a:rPr lang="en-US" smtClean="0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34DF2-5CA6-4FD5-90C4-980F57C38A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E5FA30-E502-4973-819A-756E61A9968B}" type="datetime1">
              <a:rPr lang="en-US" smtClean="0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EC2C7-F7DA-4CAD-945C-662C9D0613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059E8D-F724-4410-9166-F0E6BC52D9F2}" type="datetime1">
              <a:rPr lang="en-US" smtClean="0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EAD03-4BA4-48D3-A8FC-66204E90E0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88F73F-113F-4B36-AAD8-325B0A0D6CA8}" type="datetime1">
              <a:rPr lang="en-US" smtClean="0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0CC0B8-EFD0-44B4-B838-FDB06598C1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D0E1C1-DBF5-4C63-9E36-8E2A7305BBE5}" type="datetime1">
              <a:rPr lang="en-US" smtClean="0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52F71-0B35-4D6E-A023-A0F6CBBC73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40BA40-22CB-425A-B70A-986A973042C0}" type="datetime1">
              <a:rPr lang="en-US" smtClean="0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BE55EA-9C31-416F-B494-954DD2A08F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D38694-EA2C-44A5-B8DA-8C6BBA6B8915}" type="datetime1">
              <a:rPr lang="en-US" smtClean="0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24929-562C-4C63-9C42-87EA99FEFF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2DB7C-0358-4255-9DF8-77CCE03AEFFA}" type="datetime1">
              <a:rPr lang="en-US" smtClean="0"/>
              <a:pPr>
                <a:defRPr/>
              </a:pPr>
              <a:t>8/30/2022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FF7D74-7BB2-465E-9E16-DEB61450A1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48ADABA-C575-4E11-8E3F-EC7C16318B8B}" type="datetime1">
              <a:rPr lang="en-US" smtClean="0"/>
              <a:pPr>
                <a:defRPr/>
              </a:pPr>
              <a:t>8/30/2022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E76852C-93DD-402C-9D23-79A3A3D9C984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0"/>
            <a:ext cx="7219976" cy="2071678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effectLst/>
                <a:latin typeface="Times New Roman" pitchFamily="18" charset="0"/>
                <a:cs typeface="Times New Roman" pitchFamily="18" charset="0"/>
              </a:rPr>
              <a:t>государственное бюджетное учреждение</a:t>
            </a:r>
            <a:br>
              <a:rPr lang="ru-RU" sz="2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effectLst/>
                <a:latin typeface="Times New Roman" pitchFamily="18" charset="0"/>
                <a:cs typeface="Times New Roman" pitchFamily="18" charset="0"/>
              </a:rPr>
              <a:t>Калининградской области</a:t>
            </a:r>
            <a:br>
              <a:rPr lang="ru-RU" sz="2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effectLst/>
                <a:latin typeface="Times New Roman" pitchFamily="18" charset="0"/>
                <a:cs typeface="Times New Roman" pitchFamily="18" charset="0"/>
              </a:rPr>
              <a:t>Профессиональная образовательная организация </a:t>
            </a:r>
            <a:br>
              <a:rPr lang="ru-RU" sz="2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effectLst/>
                <a:latin typeface="Times New Roman" pitchFamily="18" charset="0"/>
                <a:cs typeface="Times New Roman" pitchFamily="18" charset="0"/>
              </a:rPr>
              <a:t>«Педагогический  колледж»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857364"/>
            <a:ext cx="8076017" cy="207170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111119"/>
                </a:solidFill>
                <a:latin typeface="Times New Roman" pitchFamily="18" charset="0"/>
                <a:cs typeface="Times New Roman" pitchFamily="18" charset="0"/>
              </a:rPr>
              <a:t>Доклад : «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Возрастная  периодизация психического развития в детском возрасте </a:t>
            </a:r>
            <a:r>
              <a:rPr lang="ru-RU" sz="2800" b="1" dirty="0" smtClean="0">
                <a:solidFill>
                  <a:srgbClr val="111119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11111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347864" y="616530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Черняховск, 2022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4678" y="4071942"/>
            <a:ext cx="557820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Преподаватель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Парфенова Людмила Михайловна</a:t>
            </a:r>
          </a:p>
          <a:p>
            <a:pPr algn="r"/>
            <a:r>
              <a:rPr lang="ru-RU" dirty="0" smtClean="0"/>
              <a:t> </a:t>
            </a:r>
          </a:p>
          <a:p>
            <a:pPr algn="r"/>
            <a:endParaRPr lang="ru-RU" dirty="0"/>
          </a:p>
        </p:txBody>
      </p: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3714752"/>
            <a:ext cx="2071702" cy="15091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Периоды детского развития. Кризисные и стабильные периоды развития возрастная периодизация Л.С. </a:t>
            </a:r>
            <a:r>
              <a:rPr lang="ru-RU" sz="2800" dirty="0" err="1" smtClean="0"/>
              <a:t>Выготского</a:t>
            </a:r>
            <a:endParaRPr lang="ru-RU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85720" y="1142984"/>
          <a:ext cx="8858280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34DF2-5CA6-4FD5-90C4-980F57C38A7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8005026" cy="65403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Психологический возраст – особенности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400" dirty="0" smtClean="0"/>
              <a:t>(Д.Б. </a:t>
            </a:r>
            <a:r>
              <a:rPr lang="ru-RU" sz="2400" dirty="0" err="1" smtClean="0"/>
              <a:t>Эльклнин</a:t>
            </a:r>
            <a:r>
              <a:rPr lang="ru-RU" sz="2400" dirty="0" smtClean="0"/>
              <a:t>) 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813" y="928670"/>
          <a:ext cx="8148637" cy="5929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34DF2-5CA6-4FD5-90C4-980F57C38A7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Возрастная  периодизация психического развития в детском возрасте (</a:t>
            </a:r>
            <a:r>
              <a:rPr lang="ru-RU" sz="2400" dirty="0" smtClean="0"/>
              <a:t>Д.Б. </a:t>
            </a:r>
            <a:r>
              <a:rPr lang="ru-RU" sz="2400" dirty="0" err="1" smtClean="0"/>
              <a:t>Эльконин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336040"/>
          <a:ext cx="8934450" cy="527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317"/>
                <a:gridCol w="707413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Этапы 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Характеристика 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Эпоха раннего детства (0-3 лет)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Данная эпоха начинается с</a:t>
                      </a:r>
                      <a:r>
                        <a:rPr kumimoji="0" lang="ru-RU" sz="1600" b="0" i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 кризиса новорожденности 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Кризис порождается противоречием между полной беспомощностью ребёнка и его зависимостью от близкого взрослого с одной стороны, и отсутствием готовых форм общения, с другой. Разрешение кризиса происходит к 2 месяцам и связано с появлением индивидуальной психической </a:t>
                      </a:r>
                      <a:r>
                        <a:rPr kumimoji="0" lang="ru-RU" sz="16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 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комплексом оживления</a:t>
                      </a:r>
                      <a:endParaRPr lang="ru-RU" sz="16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Период младенчества (2 месяца-1 год)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ситуация развития</a:t>
                      </a:r>
                      <a:r>
                        <a:rPr kumimoji="0" lang="ru-RU" sz="16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связанность, «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слитость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 ребёнка с матерью</a:t>
                      </a:r>
                      <a:r>
                        <a:rPr kumimoji="0" lang="ru-RU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Ведущая деятельность</a:t>
                      </a:r>
                      <a:r>
                        <a:rPr kumimoji="0" lang="ru-RU" sz="16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непосредственное эмоциональное общение с взрослым </a:t>
                      </a:r>
                      <a:r>
                        <a:rPr kumimoji="0" lang="ru-RU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Новообразования</a:t>
                      </a:r>
                      <a:r>
                        <a:rPr kumimoji="0" lang="ru-RU" sz="16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ходьба, эмоционально-заряженные представления, открытие своего физического Я.</a:t>
                      </a:r>
                      <a:endParaRPr lang="ru-RU" sz="16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1854200"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Период раннего детства (1-3 лет)</a:t>
                      </a:r>
                      <a:endParaRPr kumimoji="0" lang="ru-RU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ситуация развития: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распад «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Пра-Мы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», появление относительной самостоятельности и автономности в передвижении, возрастающий интерес к предметам приводит к необходимости изменения привычных средств общения, взрослый теперь воспринимается не как посредник между ребёнком и окружающим миром, а как помощник при их взаимодействии.</a:t>
                      </a:r>
                    </a:p>
                    <a:p>
                      <a:r>
                        <a:rPr kumimoji="0" lang="ru-RU" sz="16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Ведущая деятельность:</a:t>
                      </a:r>
                      <a:r>
                        <a:rPr kumimoji="0" lang="ru-RU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предметно-орудийная, взаимодействие с предметами как с социальными орудиями (операционно-техническая сфера).</a:t>
                      </a:r>
                    </a:p>
                    <a:p>
                      <a:r>
                        <a:rPr kumimoji="0" lang="ru-RU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Новообразования</a:t>
                      </a:r>
                      <a:r>
                        <a:rPr kumimoji="0" lang="ru-RU" sz="16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речь; открытие себя в качестве субъекта деятельности — стремление самостоятельно выполнять деятельность, которую выполняет взрослый, появление местоимения «Я»; чувство гордости за свои достижения</a:t>
                      </a:r>
                      <a:endParaRPr kumimoji="0" lang="ru-RU" sz="16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34DF2-5CA6-4FD5-90C4-980F57C38A7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00967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400" b="1" dirty="0" smtClean="0">
                <a:effectLst/>
              </a:rPr>
              <a:t>Возрастная  периодизация психического развития в детском возрасте</a:t>
            </a:r>
            <a:r>
              <a:rPr lang="ru-RU" sz="2400" dirty="0" smtClean="0">
                <a:effectLst/>
              </a:rPr>
              <a:t> </a:t>
            </a:r>
            <a:r>
              <a:rPr lang="ru-RU" sz="2400" dirty="0" smtClean="0"/>
              <a:t>(Д.Б. </a:t>
            </a:r>
            <a:r>
              <a:rPr lang="ru-RU" sz="2400" dirty="0" err="1" smtClean="0"/>
              <a:t>Эльконин</a:t>
            </a:r>
            <a:r>
              <a:rPr lang="ru-RU" sz="2400" dirty="0" smtClean="0"/>
              <a:t>)</a:t>
            </a:r>
            <a:br>
              <a:rPr lang="ru-RU" sz="2400" dirty="0" smtClean="0"/>
            </a:br>
            <a:r>
              <a:rPr lang="ru-RU" sz="2400" b="1" dirty="0" smtClean="0">
                <a:effectLst/>
              </a:rPr>
              <a:t>Эпоха детства </a:t>
            </a:r>
            <a:r>
              <a:rPr lang="ru-RU" sz="2000" b="1" dirty="0" smtClean="0"/>
              <a:t>(3-11 лет) </a:t>
            </a: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" y="1214422"/>
          <a:ext cx="8991600" cy="516147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785918"/>
                <a:gridCol w="7205682"/>
              </a:tblGrid>
              <a:tr h="34563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Этапы </a:t>
                      </a:r>
                      <a:endParaRPr lang="ru-RU" sz="16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Характеристика </a:t>
                      </a:r>
                      <a:endParaRPr lang="ru-RU" sz="16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1508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/>
                        <a:t>Период дошкольного детства (3-7 лет)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/>
                        <a:t>Социальная ситуация развития:</a:t>
                      </a:r>
                      <a:r>
                        <a:rPr kumimoji="0" lang="ru-RU" sz="1600" kern="1200" dirty="0" smtClean="0"/>
                        <a:t> распад совместной деятельности с взрослым; поведение взрослого выступает образцом, который моделируется ребёнком в совместной со сверстником деятельности.</a:t>
                      </a:r>
                    </a:p>
                    <a:p>
                      <a:r>
                        <a:rPr kumimoji="0" lang="ru-RU" sz="1600" b="1" kern="1200" dirty="0" smtClean="0"/>
                        <a:t>Ведущая деятельность:</a:t>
                      </a:r>
                      <a:r>
                        <a:rPr kumimoji="0" lang="ru-RU" sz="1600" kern="1200" dirty="0" smtClean="0"/>
                        <a:t> сюжетно-ролевая игра (</a:t>
                      </a:r>
                      <a:r>
                        <a:rPr kumimoji="0" lang="ru-RU" sz="1600" kern="1200" dirty="0" err="1" smtClean="0"/>
                        <a:t>мотивационно-потребностная</a:t>
                      </a:r>
                      <a:r>
                        <a:rPr kumimoji="0" lang="ru-RU" sz="1600" kern="1200" dirty="0" smtClean="0"/>
                        <a:t> сфера).</a:t>
                      </a:r>
                    </a:p>
                    <a:p>
                      <a:r>
                        <a:rPr kumimoji="0" lang="ru-RU" sz="1600" b="1" kern="1200" dirty="0" smtClean="0"/>
                        <a:t>Новообразования</a:t>
                      </a:r>
                      <a:r>
                        <a:rPr kumimoji="0" lang="ru-RU" sz="1600" kern="1200" dirty="0" smtClean="0"/>
                        <a:t>: преодоление эгоцентризма, усвоение первых этических категорий добра и зла, развитие произвольности поведения, формирование наглядно-образного мышления, появление первичной иерархии мотивов, открытие себя в качестве носителя внутреннего мира, возникновения внутренней позиции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1508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Младший школьный возраст (7-11 лет)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ситуация развития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 изменение привычной формы жизни ребёнка, появление нового взрослого — социального взрослого. Две линии развития отношений: «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ребёнок-близкий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взрослый» и «ребёнок- социальный взрослый».</a:t>
                      </a:r>
                    </a:p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Ведущая деятельность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 учебная, направлена на овладение универсальными способами действий в системе научных понятий (операционно-техническая сфера).</a:t>
                      </a:r>
                    </a:p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Новообразования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 произвольность психических процессов, рефлексия, планирование, формирование воли, интеллектуализация психических функций, знаковое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опосредование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психических процессов, теоретическое мышление.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</a:rPr>
              <a:t>Возрастная  периодизация психического развития в детском возрасте. Эпоха </a:t>
            </a:r>
            <a:r>
              <a:rPr lang="ru-RU" sz="2400" b="1" dirty="0" err="1" smtClean="0">
                <a:effectLst/>
              </a:rPr>
              <a:t>подростничества</a:t>
            </a:r>
            <a:r>
              <a:rPr lang="ru-RU" sz="2400" b="1" dirty="0" smtClean="0">
                <a:effectLst/>
              </a:rPr>
              <a:t> (12-17 лет)</a:t>
            </a:r>
            <a:br>
              <a:rPr lang="ru-RU" sz="2400" b="1" dirty="0" smtClean="0">
                <a:effectLst/>
              </a:rPr>
            </a:br>
            <a:r>
              <a:rPr lang="ru-RU" sz="2400" dirty="0" smtClean="0">
                <a:effectLst/>
              </a:rPr>
              <a:t> (Д.Б. </a:t>
            </a:r>
            <a:r>
              <a:rPr lang="ru-RU" sz="2400" dirty="0" err="1" smtClean="0">
                <a:effectLst/>
              </a:rPr>
              <a:t>Эльконин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447800"/>
          <a:ext cx="9144000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169"/>
                <a:gridCol w="790483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Этапы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Характеристика </a:t>
                      </a:r>
                      <a:endParaRPr lang="ru-RU" sz="16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Младший подростковый возраст (12-15 лет)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ситуация развития: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общей характеристикой является расширение сферы социальной активности и изменение отношений с учителями, сверстниками, родителями. Переход в среднюю школу сопровождается увеличением числа и разнообразия преподавателей, с которыми необходимо выстраивать отношения; отношения со сверстниками выходят за рамки учебной деятельности. Оформляются подростковые сообщества, в которых осваиваются нормы социальной жизни, нравственные нормы регуляции отношений. </a:t>
                      </a:r>
                    </a:p>
                    <a:p>
                      <a:r>
                        <a:rPr kumimoji="0"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Ведущая деятельность: 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интимно-личностное общение, направленное на познание другого человека, себя, межличностных отношений, на усвоение норм социального поведения (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мотивационно-потребностная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сфера).</a:t>
                      </a:r>
                    </a:p>
                    <a:p>
                      <a:r>
                        <a:rPr kumimoji="0"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Новообразования:  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чувство взрослости, возникновение личностной рефлексии, и на её основе самосознания, открытие своего «Я».</a:t>
                      </a:r>
                    </a:p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Кризис 15 лет связан с необходимостью изменить своё место в обществе в связи с новым пониманием себя. У ребёнка к этому возрасту появляется желание видеть себя в роли взрослого, он хочет, чтобы к нему относились как к взрослому, а родители (и другие взрослые в окружении) оказываются ещё не готовы к этому.</a:t>
                      </a:r>
                      <a:endParaRPr kumimoji="0" lang="ru-RU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Старший подростковый возраст (15-17 лет)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ситуация развития: 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изменение характера учебной деятельности, она приобретает характер деятельности по самообразованию, подросток среди многообразия секций, курсов, возможных профессий, репетиторов и хобби находится перед профессиональным выбором.</a:t>
                      </a:r>
                    </a:p>
                    <a:p>
                      <a:r>
                        <a:rPr kumimoji="0"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Ведущая деятельность: 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учебно-профессиональная, которая предполагает овладение системой научных понятий в рамках предварительного профессионального самоопределения, приобретение профессиональных </a:t>
                      </a:r>
                      <a:r>
                        <a:rPr kumimoji="0"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знаний и умений (операционно-техническая сфера).</a:t>
                      </a:r>
                    </a:p>
                    <a:p>
                      <a:r>
                        <a:rPr kumimoji="0" lang="ru-RU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Новообразования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 профессиональное и личностное самоопределение, система ценностных ориентаций.</a:t>
                      </a:r>
                      <a:endParaRPr kumimoji="0" lang="ru-RU" sz="14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34DF2-5CA6-4FD5-90C4-980F57C38A7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Критические  периоды взрослости</a:t>
            </a:r>
            <a:br>
              <a:rPr lang="ru-RU" sz="2400" b="1" dirty="0" smtClean="0"/>
            </a:br>
            <a:r>
              <a:rPr lang="ru-RU" sz="2400" b="1" dirty="0" smtClean="0"/>
              <a:t>(анализ научных статей)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928670"/>
          <a:ext cx="8720168" cy="5929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34DF2-5CA6-4FD5-90C4-980F57C38A7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cap="all" dirty="0" smtClean="0"/>
              <a:t>КРИТЕРИИ ПЕРИОДИЗАЦИИ</a:t>
            </a:r>
            <a:r>
              <a:rPr lang="ru-RU" sz="2400" dirty="0" smtClean="0"/>
              <a:t> </a:t>
            </a:r>
            <a:r>
              <a:rPr lang="ru-RU" sz="2400" b="1" dirty="0" smtClean="0"/>
              <a:t>РАЗВИТИЯ</a:t>
            </a:r>
            <a:r>
              <a:rPr lang="ru-RU" sz="2400" dirty="0" smtClean="0"/>
              <a:t> </a:t>
            </a:r>
            <a:br>
              <a:rPr lang="ru-RU" sz="2400" dirty="0" smtClean="0"/>
            </a:br>
            <a:r>
              <a:rPr lang="ru-RU" sz="2400" dirty="0" smtClean="0"/>
              <a:t> Л.С. Выгодский 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21" y="1447800"/>
          <a:ext cx="864873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34DF2-5CA6-4FD5-90C4-980F57C38A7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2" y="857251"/>
          <a:ext cx="8929688" cy="5313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419"/>
                <a:gridCol w="7167269"/>
              </a:tblGrid>
              <a:tr h="30331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Пункт плана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84866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Общая характеристика категории «возраст». Виды возраста</a:t>
                      </a:r>
                      <a:endParaRPr lang="ru-RU" sz="2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Параметры возраста. Проблема соотношения оснований и результатов возраста</a:t>
                      </a:r>
                      <a:endParaRPr lang="ru-RU" sz="2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147325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Основные подходы к построению возрастной периодизации психического развития в зарубежной психологии.</a:t>
                      </a:r>
                      <a:endParaRPr lang="ru-RU" sz="2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147325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Принципы и основания построения возрастной периодизации психического развития в детском возрасте (Л.С. </a:t>
                      </a:r>
                      <a:r>
                        <a:rPr kumimoji="0" lang="ru-RU" sz="24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Выготский</a:t>
                      </a:r>
                      <a:r>
                        <a:rPr kumimoji="0" lang="ru-RU" sz="24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Д.Б. </a:t>
                      </a:r>
                      <a:r>
                        <a:rPr kumimoji="0" lang="ru-RU" sz="24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Эльконин</a:t>
                      </a:r>
                      <a:r>
                        <a:rPr kumimoji="0" lang="ru-RU" sz="2400" b="1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др</a:t>
                      </a:r>
                      <a:r>
                        <a:rPr kumimoji="0" lang="ru-RU" sz="24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.)</a:t>
                      </a:r>
                      <a:endParaRPr kumimoji="0" lang="ru-RU" sz="240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Глоссарий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806731"/>
          <a:ext cx="8501122" cy="6051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6500858"/>
              </a:tblGrid>
              <a:tr h="36169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Понятие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Характеристика понятия, автор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1318273"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Понятие  возраста</a:t>
                      </a:r>
                    </a:p>
                    <a:p>
                      <a:pPr algn="ctr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(психологический словарь)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психологическим развитием детей тесно связано понятие возраста. Общепринятым считается определение возраста как качественно своеобразного периода физического, психологического и поведенческого развития, характеризующегося присущими только ему особенностями. 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1585897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Л.С.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Выготский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Психологический возраст — это качественно своеобразный период психического развития, характеризующийся прежде всего появлением новообразования, подготовленного всем ходом предшествующего развития. Другими словами, он указывает на достигнутый к определенному возрасту уровень психического развития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1196379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Л.С.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Выготский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Возраст  — это относительно замкнутый цикл детского развития, имеющий свою структуру и динамику. В психологии возраст подразделяют на 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физический (хронологический) и психологический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10287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Л.С.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Выготский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Физический возраст — это время жизни ребенка в днях, месяцах, годах, прошедших с момента его рождения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Психологический возраст - это качественно своеобразный период психического развития, характеризующийся прежде всего появлением новообразования, подготовленного всем ходом предшествующего развития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Параметры возраста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(Р.С.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Немов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04800" y="1500174"/>
          <a:ext cx="8686800" cy="5072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Основные подходы к построению возрастной периодизации психического развития в психологии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34DF2-5CA6-4FD5-90C4-980F57C38A7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467600" cy="100010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Подходы  к рассмотрению вопроса возрастной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периодизации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в зарубежной психологии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+mn-lt"/>
              </a:rPr>
              <a:t> </a:t>
            </a:r>
            <a:endParaRPr lang="ru-RU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00034" y="1447800"/>
          <a:ext cx="8434416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0"/>
            <a:ext cx="7498080" cy="108266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Подходы  к построению возрастной периодизации психического развития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21" y="1000108"/>
          <a:ext cx="8643999" cy="5690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800"/>
                <a:gridCol w="2728264"/>
                <a:gridCol w="2458135"/>
                <a:gridCol w="1728800"/>
              </a:tblGrid>
              <a:tr h="5690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Л. </a:t>
                      </a:r>
                      <a:r>
                        <a:rPr kumimoji="0" lang="ru-RU" sz="18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Колберг</a:t>
                      </a: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(1927–1987) сделал акцент на моральном развитии и выделил следующих три стадии</a:t>
                      </a:r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Страх наказания (до 7 лет)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 Стыд перед окружающими людьми (13 лет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3. Совесть (после 16 лет): желание соответствовать своим нравственным принципам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Периодизация Э. </a:t>
                      </a:r>
                      <a:r>
                        <a:rPr kumimoji="0"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Эриксона</a:t>
                      </a:r>
                      <a:endParaRPr lang="ru-RU" dirty="0"/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1.доверие – недоверие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2) достижение равновесия: самостоятельность и нерешительность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3) предприимчивость и чувство вины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4) умелость и неполноценность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5) идентификация личности и путаница ролей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6) близость и одиночество (молодость); 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7) </a:t>
                      </a:r>
                      <a:r>
                        <a:rPr kumimoji="0" lang="ru-RU" sz="160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общечеловечность</a:t>
                      </a:r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kumimoji="0" lang="ru-RU" sz="160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самопоглощенность</a:t>
                      </a:r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(зрелый возраст); 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8) целостность и безнадежность (старость).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Ж. Пиаже </a:t>
                      </a:r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за основу своей периодизации взял интеллектуальное развитие и выделил следующие четыре стадии:</a:t>
                      </a:r>
                      <a:endParaRPr kumimoji="0" lang="ru-RU" sz="14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1) сенсомоторная стадия (от рождения до 18–24 месяцев);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2) дооперационная стадия (от 1,5–2 до 7 лет); 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3) стадия конкретных операций (от 7 до 12 лет); 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4) стадия формальных операций (от 12 до 17 лет).</a:t>
                      </a:r>
                    </a:p>
                    <a:p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А. </a:t>
                      </a:r>
                      <a:r>
                        <a:rPr kumimoji="0"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Дистервег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установил три возрастные стадии: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 стадия – господства ощущения: 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 стадия – господства памяти;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 стадия – господства разума.</a:t>
                      </a:r>
                    </a:p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34DF2-5CA6-4FD5-90C4-980F57C38A7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Возрастная  периодизация психического развития в детском возрасте (Л.С. </a:t>
            </a:r>
            <a:r>
              <a:rPr lang="ru-RU" sz="2700" b="1" dirty="0" err="1" smtClean="0"/>
              <a:t>Выготский</a:t>
            </a:r>
            <a:r>
              <a:rPr lang="ru-RU" sz="2700" b="1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071547"/>
          <a:ext cx="9144000" cy="6051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46"/>
                <a:gridCol w="6929454"/>
              </a:tblGrid>
              <a:tr h="76869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Основные понятия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Характеристика понятия </a:t>
                      </a:r>
                      <a:endParaRPr lang="ru-RU" sz="2400" dirty="0"/>
                    </a:p>
                  </a:txBody>
                  <a:tcPr/>
                </a:tc>
              </a:tr>
              <a:tr h="1029644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Ведущий вид деятельности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Ведущая деятельность характеризуется тем, что в ней возникают и преобразуются другие виды деятельности, перестраиваются основные психические процессы, происходит развитие личности. Внутри ведущего типа деятельности ребёнка происходит формирование отдельных психических процессов</a:t>
                      </a:r>
                    </a:p>
                  </a:txBody>
                  <a:tcPr/>
                </a:tc>
              </a:tr>
              <a:tr h="170820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Психические новообразования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Психологическое новообразование – это, </a:t>
                      </a:r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во-первых</a:t>
                      </a:r>
                      <a:r>
                        <a:rPr kumimoji="0" lang="ru-RU" sz="14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психические и социальные </a:t>
                      </a:r>
                      <a:r>
                        <a:rPr kumimoji="0" lang="ru-RU" sz="14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изменения,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возникающие на данной ступени развития и определяющие сознание ребенка, его отношение к среде, внутреннюю и внешнюю жизнь, ход развития в данный период</a:t>
                      </a:r>
                    </a:p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во-вторых</a:t>
                      </a:r>
                      <a:r>
                        <a:rPr kumimoji="0" lang="ru-RU" sz="14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новообразование – </a:t>
                      </a:r>
                      <a:r>
                        <a:rPr kumimoji="0" lang="ru-RU" sz="14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обобщенный результат этих изменений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всего психического развития ребенка в соответствующий период, который становится исходным для формирования психических процессов и личности ребенка следующего возраста (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Выготский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Л.С., 1984).</a:t>
                      </a:r>
                      <a:endParaRPr lang="ru-RU" sz="1400" dirty="0"/>
                    </a:p>
                  </a:txBody>
                  <a:tcPr/>
                </a:tc>
              </a:tr>
              <a:tr h="128115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Социальная ситуация развития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ситуация развития  представляет собой исходный момент для всех динамических изменений, происходящих в развитии в течение данного периода. Она определяет целиком и полностью те формы и тот путь, следуя по которому ребенок приобретает новые и новые свойства своей личности, черпая их из среды, как из основной источника своего развития, тот путь, по которому социальное становится индивидуальным.</a:t>
                      </a:r>
                      <a:endParaRPr kumimoji="0" lang="ru-RU" sz="14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98769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Возрастной кризис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Это некие временные периоды в развитии человека, при которых наблюдаются резкие психические изменения. Они длятся недолго, от нескольких месяцев до года и являются нормальным явлением в личностном развитии человека.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34DF2-5CA6-4FD5-90C4-980F57C38A7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505092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effectLst/>
              </a:rPr>
              <a:t>Возрастные кризисы (понятие «критический период») Л.С. </a:t>
            </a:r>
            <a:r>
              <a:rPr lang="ru-RU" sz="3200" b="1" dirty="0" err="1" smtClean="0">
                <a:effectLst/>
              </a:rPr>
              <a:t>Выготский</a:t>
            </a:r>
            <a:endParaRPr lang="ru-RU" sz="3200" b="1" dirty="0">
              <a:effectLst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71500" y="1447800"/>
          <a:ext cx="8362950" cy="512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34DF2-5CA6-4FD5-90C4-980F57C38A7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6794</TotalTime>
  <Words>2795</Words>
  <Application>Microsoft Office PowerPoint</Application>
  <PresentationFormat>Экран (4:3)</PresentationFormat>
  <Paragraphs>334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государственное бюджетное учреждение Калининградской области Профессиональная образовательная организация  «Педагогический  колледж» </vt:lpstr>
      <vt:lpstr>План</vt:lpstr>
      <vt:lpstr>Глоссарий </vt:lpstr>
      <vt:lpstr>Параметры возраста  (Р.С. Немов)</vt:lpstr>
      <vt:lpstr>Основные подходы к построению возрастной периодизации психического развития в психологии</vt:lpstr>
      <vt:lpstr> Подходы  к рассмотрению вопроса возрастной периодизации   в зарубежной психологии  </vt:lpstr>
      <vt:lpstr>Подходы  к построению возрастной периодизации психического развития</vt:lpstr>
      <vt:lpstr>Возрастная  периодизация психического развития в детском возрасте (Л.С. Выготский) </vt:lpstr>
      <vt:lpstr>Возрастные кризисы (понятие «критический период») Л.С. Выготский</vt:lpstr>
      <vt:lpstr>Периоды детского развития. Кризисные и стабильные периоды развития возрастная периодизация Л.С. Выготского</vt:lpstr>
      <vt:lpstr>Психологический возраст – особенности (Д.Б. Эльклнин) </vt:lpstr>
      <vt:lpstr>Возрастная  периодизация психического развития в детском возрасте (Д.Б. Эльконин)</vt:lpstr>
      <vt:lpstr>Возрастная  периодизация психического развития в детском возрасте (Д.Б. Эльконин) Эпоха детства (3-11 лет)  </vt:lpstr>
      <vt:lpstr>Возрастная  периодизация психического развития в детском возрасте. Эпоха подростничества (12-17 лет)  (Д.Б. Эльконин)</vt:lpstr>
      <vt:lpstr>Критические  периоды взрослости (анализ научных статей)</vt:lpstr>
      <vt:lpstr>КРИТЕРИИ ПЕРИОДИЗАЦИИ РАЗВИТИЯ   Л.С. Выгодский 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tiay</cp:lastModifiedBy>
  <cp:revision>231</cp:revision>
  <dcterms:created xsi:type="dcterms:W3CDTF">2013-05-25T15:10:52Z</dcterms:created>
  <dcterms:modified xsi:type="dcterms:W3CDTF">2022-08-30T18:47:36Z</dcterms:modified>
</cp:coreProperties>
</file>