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6" r:id="rId4"/>
    <p:sldId id="277" r:id="rId5"/>
    <p:sldId id="280" r:id="rId6"/>
    <p:sldId id="279" r:id="rId7"/>
    <p:sldId id="278" r:id="rId8"/>
    <p:sldId id="258" r:id="rId9"/>
    <p:sldId id="282" r:id="rId10"/>
    <p:sldId id="281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9" autoAdjust="0"/>
    <p:restoredTop sz="99855" autoAdjust="0"/>
  </p:normalViewPr>
  <p:slideViewPr>
    <p:cSldViewPr>
      <p:cViewPr varScale="1">
        <p:scale>
          <a:sx n="97" d="100"/>
          <a:sy n="97" d="100"/>
        </p:scale>
        <p:origin x="-11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DEC1-7F00-48D7-A977-A2EAD714571F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946D8-402C-4284-9179-031F18F9D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46D8-402C-4284-9179-031F18F9DF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s://ak9.picdn.net/shutterstock/videos/6366269/thumb/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43240" y="1571612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Шалдежский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детский сад «Теремок»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2857496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«Лепка в ДОУ»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( 1,5 -2, 2 – 3г.г.)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43306" y="442913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Чибисова Е.А.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eeb/0006025a-bdcc8fe7/hello_html_7fb9f9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 descr="C:\Users\UniComp\Desktop\мои фото\IMG_2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14290"/>
            <a:ext cx="400052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C:\Users\UniComp\Desktop\мои фото\IMG_2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2"/>
            <a:ext cx="392909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Users\UniComp\Desktop\мои фото\IMG_28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06" y="3714752"/>
            <a:ext cx="435775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71604" y="-214338"/>
            <a:ext cx="6215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 работе с пластилином необходимо выполнять определенные требования: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eeb/0006025a-bdcc8fe7/hello_html_7fb9f9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C:\Users\UniComp\Desktop\мои фото\IMG_2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64333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C:\Users\UniComp\Desktop\мои фото\IMG_28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66"/>
            <a:ext cx="385765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Users\UniComp\Desktop\мои фото\IMG_28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00438"/>
            <a:ext cx="364333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C:\Users\UniComp\Desktop\мои фото\IMG_28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500438"/>
            <a:ext cx="392909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57620" y="0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Работы детей.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6429396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«Салют»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143248"/>
            <a:ext cx="2714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«Солнышко»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6429396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«Наряжаем елку»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694" y="3143248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«Ежик»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eeb/0006025a-bdcc8fe7/hello_html_7fb9f9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niComp\Desktop\мои фото\IMG_2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42852"/>
            <a:ext cx="6000792" cy="6572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44" y="857232"/>
            <a:ext cx="2714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закрепления навыков работы с пластилином в индивидуальной  работе с детьми раннего возраста применяем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заламинированные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картинки, которые можно использовать многократно.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eeb/0006025a-bdcc8fe7/hello_html_7fb9f9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44" y="214290"/>
            <a:ext cx="5857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завершение мне хотелось бы обратиться ко всем </a:t>
            </a:r>
            <a:r>
              <a:rPr lang="ru-RU" b="1" dirty="0" smtClean="0"/>
              <a:t>воспитателям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Уважаемые Коллеги!</a:t>
            </a:r>
          </a:p>
          <a:p>
            <a:r>
              <a:rPr lang="ru-RU" dirty="0" smtClean="0"/>
              <a:t>Прежде чем решать, как развивать творческие способности ребенка, помните о самых простых истинах:</a:t>
            </a:r>
          </a:p>
          <a:p>
            <a:r>
              <a:rPr lang="ru-RU" dirty="0" smtClean="0"/>
              <a:t>-развивайте творческое воображение малыша везде и всегда;</a:t>
            </a:r>
          </a:p>
          <a:p>
            <a:r>
              <a:rPr lang="ru-RU" dirty="0" smtClean="0"/>
              <a:t>-окружающая среда ребенка должна способствовать его развитию;</a:t>
            </a:r>
          </a:p>
          <a:p>
            <a:r>
              <a:rPr lang="ru-RU" dirty="0" smtClean="0"/>
              <a:t>-у малыша должен быть необходимый «арсенал» инструментов и материалов для творчества;</a:t>
            </a:r>
          </a:p>
          <a:p>
            <a:r>
              <a:rPr lang="ru-RU" dirty="0" smtClean="0"/>
              <a:t>-поощряйте и хвалите только безопасные творческие детские инициативы;</a:t>
            </a:r>
          </a:p>
          <a:p>
            <a:r>
              <a:rPr lang="ru-RU" dirty="0" smtClean="0"/>
              <a:t>-процесс развития творческих способностей должен носить регулярный характер;</a:t>
            </a:r>
          </a:p>
          <a:p>
            <a:r>
              <a:rPr lang="ru-RU" dirty="0" smtClean="0"/>
              <a:t>-обучение и развитие малыша раннего возраста должно происходить только через игровые занятия, упражнения и саму игру.</a:t>
            </a:r>
          </a:p>
          <a:p>
            <a:endParaRPr lang="ru-RU" dirty="0" smtClean="0"/>
          </a:p>
          <a:p>
            <a:r>
              <a:rPr lang="ru-RU" dirty="0" smtClean="0"/>
              <a:t>Когда – то восточный мудрец сказал: «Ребенок – это не сосуд, который надо наполнить, а огонь, который надо зажечь». Вот этой мудростью и руководствуйтесь при воспитании маленького </a:t>
            </a:r>
            <a:r>
              <a:rPr lang="ru-RU" b="1" dirty="0" smtClean="0"/>
              <a:t>творца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http://itd0.mycdn.me/image?id=837860162595&amp;t=20&amp;plc=WEB&amp;tkn=*CefAF_Ozql7Z38iFVFKEi6kdtc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857232"/>
            <a:ext cx="31432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2143116"/>
            <a:ext cx="628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78605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https://ds02.infourok.ru/uploads/ex/0eeb/0006025a-bdcc8fe7/hello_html_7fb9f9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785926"/>
            <a:ext cx="382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357166"/>
            <a:ext cx="8484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5714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2534" name="Picture 6" descr="https://soroban.ru/wp-content/uploads/2014/12/V.A.Suhomlinsk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2"/>
            <a:ext cx="4572000" cy="657229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flipH="1">
            <a:off x="684763" y="571480"/>
            <a:ext cx="33157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Великий педагог В.А. Сухомлинский отмечал, что истоки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способностей и дарований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на кончиках их пальцев. Другими словами чем больше мастерства в детской руке, тем умнее ребенок. Следовательно, необходимо создавать педагогические условия для развития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творческой активности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eeb/0006025a-bdcc8fe7/hello_html_7fb9f9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1538" y="642918"/>
            <a:ext cx="692948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Направление «Художественно – эстетическое развитие» Раздел «Художественное творчество» (лепка).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 «Художественное творчество» направлено на достижение целей формирования интереса к эстетической стороне окружающей действительности, удовлетворение потребности детей в самовыражении через решение следующих задач: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заинтересовать детей новым видом деятельности – лепкой;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детей с материалами и показать его изобразительные возможности;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у детей желание самим лепить несложные предметы;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обучать простейшим техническим приемам (отрывать, раскатывать, соединять части);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приучать детей к выполнению определенных правил, культуре труда  (работать на дощечке, не разбрасывать, не пачкать).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4414" y="928670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307181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https://ds02.infourok.ru/uploads/ex/0eeb/0006025a-bdcc8fe7/hello_html_7fb9f9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785926"/>
          <a:ext cx="8929718" cy="4913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316"/>
                <a:gridCol w="5464829"/>
                <a:gridCol w="2976573"/>
              </a:tblGrid>
              <a:tr h="498059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Декабрь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755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07.12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Продолжать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учить детей надавливающим движением указательного пальца размазывать пластилин на картоне. Формировать интерес к работе с пластилином; развивать мелкую моторику рук.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Янушко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Е.А. « Лепка с детьми раннего возраста», стр.36.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№10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«Ежик»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738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14.12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Продолжать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учить отщипывать маленькие кусочки пластилина от куска и скатывать из них шарики диаметром 5-7 мм, учить детей надавливающим движением указательного пальца размазывать пластилин на картоне, располагать шарики на равном расстоянии друг от друга. Формировать интерес к работе с пластилином; развивать мелкую моторику рук.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Янушко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Е.А. «Лепка с детьми раннего возраста», стр.37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№11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«Салют»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738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21.12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Продолжать учить отщипывать маленькие кусочки пластилина от куска и скатывать из них шарики диаметром 5-7 мм, надавливать указательным пальцем на пластилиновый шарик, прикрепляя его к основе, надавливающим движением указательного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пальца размазывать пластилин на картоне. Формировать интерес к работе с пластилином; развивать мелкую моторику рук.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Янушко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Е.А. «Лепка с детьми раннего возраста», стр.38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№12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«Солнышко»</a:t>
                      </a:r>
                    </a:p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738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28.12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Продолжать учить отщипывать маленькие кусочки пластилина от куска и скатывать из них шарики диаметром 7мм, надавливать указательным пальцем на пластилиновый шарик, прикрепляя его к основе, надавливающим движением указательного пальца размазывать пластилин на картоне. Формировать интерес к работе с пластилином; развивать мелкую моторику рук.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Янушко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Е.А. «Лепка с детьми раннего возраста», стр.41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№14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«Наряжаем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елку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4348" y="428604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Перспективное планирование ООД по лепке с 	детьми 2 – 3 лет на декабрь 2018г.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eeb/0006025a-bdcc8fe7/hello_html_7fb9f94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3d-toy.ru/upload/iblock/b98/b98e5657b680cfdda5d4c34babf9b93b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42852"/>
            <a:ext cx="42862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xn--31-glc0beg.xn--p1ai/image/cache/data/literatura/ba-600x61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85860"/>
            <a:ext cx="450059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3d-toy.ru/upload/iblock/512/512ed54ff30fb6dc600d8a5cbc185c66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214686"/>
            <a:ext cx="364333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4348" y="428604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Методические пособия по лепке.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eeb/0006025a-bdcc8fe7/hello_html_7fb9f9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642918"/>
            <a:ext cx="80010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Лепка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один из наиболее актуальных и эффективных способов развития творческих способностей ребенка.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Значение лепки: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развивается мелкая моторика рук, координация движений, что оказывает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благотворное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влияние на речевое развитие ребенка;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развиваются сенсорные эталоны (цвет, форма, величина);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развивается фантазия, воображение, раскрывается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творческий потенциал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лепка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благотворно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влияет на нервную систему в целом. Именно поэтому возбудимым, шумным и активным детям часто рекомендуют заниматься лепкой;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лепка помогает почувствовать себя свободным, дает возможность удивляться, радоваться.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eeb/0006025a-bdcc8fe7/hello_html_7fb9f9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 descr="C:\Users\UniComp\Desktop\мои фото\IMG_2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21484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C:\Users\UniComp\Desktop\мои фото\IMG_2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00372"/>
            <a:ext cx="4357718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C:\Users\UniComp\Desktop\мои фото\IMG_2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42852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142852"/>
            <a:ext cx="3857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Организация ОД в ДОУ</a:t>
            </a:r>
            <a:endParaRPr lang="ru-RU" sz="2400" dirty="0" smtClean="0"/>
          </a:p>
          <a:p>
            <a:r>
              <a:rPr lang="ru-RU" dirty="0" smtClean="0"/>
              <a:t>ООД по лепке во второй  группе раннего возраста проводится один раз в неделю, в первой половине дня. Для того что бы заинтересовать детей, надо обыграть ситуацию. Необходимо, чтобы занятия были эмоциональными, интересными и длились не более 10 минут.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eeb/0006025a-bdcc8fe7/hello_html_7fb9f9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avatars.mds.yandex.net/get-pdb/25978/e6a16097-0493-44c8-bfa5-61a421e304f5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42852"/>
            <a:ext cx="5072098" cy="65722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285720" y="285728"/>
            <a:ext cx="321471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перспективному планированию в декабре месяце, в своей работе по формированию предпосылок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творческих способностей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детей раннего возраста мы используем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пластилинографию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или пластилиновые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картинки – это нетрадиционная методика работы с пластилином, при которой с помощью приема надавливания на маленькие пластилиновые шарики, или их размазывания по поверхности основы создаются плоские изображения. Такая методика работы с пластилином позволяет создавать яркие пластилиновые картинки буквально за считанные минуты.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eeb/0006025a-bdcc8fe7/hello_html_7fb9f9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C:\Users\UniComp\Desktop\мои фото\IMG_2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64333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C:\Users\UniComp\Desktop\мои фото\IMG_28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42852"/>
            <a:ext cx="421484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Users\UniComp\Desktop\мои фото\IMG_28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364333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C:\Users\UniComp\Desktop\мои фото\IMG_28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429000"/>
            <a:ext cx="421484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7158" y="3000372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Надавливание на пластилиновый шарик.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6429396"/>
            <a:ext cx="321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Скатывание двумя пальчиками в шарик.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3000372"/>
            <a:ext cx="4143404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Отщипывание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кусочков пластилина от целого куска.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6500834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Надавливание и размазывание.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861</Words>
  <PresentationFormat>Экран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UniComp</dc:creator>
  <cp:lastModifiedBy>UniComp</cp:lastModifiedBy>
  <cp:revision>117</cp:revision>
  <dcterms:created xsi:type="dcterms:W3CDTF">2019-01-21T10:10:11Z</dcterms:created>
  <dcterms:modified xsi:type="dcterms:W3CDTF">2021-04-05T09:52:07Z</dcterms:modified>
</cp:coreProperties>
</file>