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26" r:id="rId3"/>
    <p:sldId id="313" r:id="rId4"/>
    <p:sldId id="362" r:id="rId5"/>
    <p:sldId id="372" r:id="rId6"/>
    <p:sldId id="363" r:id="rId7"/>
    <p:sldId id="354" r:id="rId8"/>
    <p:sldId id="355" r:id="rId9"/>
    <p:sldId id="37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 autoAdjust="0"/>
    <p:restoredTop sz="94585" autoAdjust="0"/>
  </p:normalViewPr>
  <p:slideViewPr>
    <p:cSldViewPr>
      <p:cViewPr varScale="1">
        <p:scale>
          <a:sx n="70" d="100"/>
          <a:sy n="70" d="100"/>
        </p:scale>
        <p:origin x="13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59A4C-B865-42FF-B434-DFFA364B70B6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32CA-1D03-4918-9855-E4FB898626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62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532CA-1D03-4918-9855-E4FB898626E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57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66A9-5AB2-40CA-98F8-E7EA43D14B9C}" type="datetimeFigureOut">
              <a:rPr lang="ru-RU"/>
              <a:pPr>
                <a:defRPr/>
              </a:pPr>
              <a:t>24.08.2020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F622-8B25-4360-890B-DF9DFC53C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8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8475-CA72-4975-A81E-D092DC8B5106}" type="datetimeFigureOut">
              <a:rPr lang="ru-RU"/>
              <a:pPr>
                <a:defRPr/>
              </a:pPr>
              <a:t>24.08.2020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2F23-9812-45B0-836C-A76D36BAB2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7365-2EFC-4E1D-80D8-4FC92F7FCDBA}" type="datetimeFigureOut">
              <a:rPr lang="ru-RU"/>
              <a:pPr>
                <a:defRPr/>
              </a:pPr>
              <a:t>24.08.2020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6F16-C9A2-4988-AE09-5B0B0B00B3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9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CBE5-C424-4FA4-B0AB-B2E5184DE077}" type="datetimeFigureOut">
              <a:rPr lang="ru-RU"/>
              <a:pPr>
                <a:defRPr/>
              </a:pPr>
              <a:t>24.08.2020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47C7-1B7A-4FEB-AAF1-173B3C0C9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8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D8E0-AAAF-4334-A314-33C8E73BA7BC}" type="datetimeFigureOut">
              <a:rPr lang="ru-RU"/>
              <a:pPr>
                <a:defRPr/>
              </a:pPr>
              <a:t>24.08.2020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5403-9ED9-4699-A8C9-DBB5A7551B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4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3FD4-0115-4522-AAF2-DD5CFC4CAFE8}" type="datetimeFigureOut">
              <a:rPr lang="ru-RU"/>
              <a:pPr>
                <a:defRPr/>
              </a:pPr>
              <a:t>24.08.2020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35B5-676F-4030-889B-1AE1978FA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6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0FEF-DB15-4141-BADA-533F949C7E62}" type="datetimeFigureOut">
              <a:rPr lang="ru-RU"/>
              <a:pPr>
                <a:defRPr/>
              </a:pPr>
              <a:t>24.08.2020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EADE-DEC7-43E4-801F-84914225B4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56B0-DB69-4DD1-B42E-D3ACF0F94C76}" type="datetimeFigureOut">
              <a:rPr lang="ru-RU"/>
              <a:pPr>
                <a:defRPr/>
              </a:pPr>
              <a:t>24.08.2020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96BA-1DA7-46A5-B305-470F544A4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6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1CE9-810B-4B8D-9A2D-DE6AAED762F9}" type="datetimeFigureOut">
              <a:rPr lang="ru-RU"/>
              <a:pPr>
                <a:defRPr/>
              </a:pPr>
              <a:t>24.08.2020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9EA8-7F54-4BC8-B366-50F2C0DB7F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2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1AF3-AA58-4EE6-93C8-2FD47FDE3D5E}" type="datetimeFigureOut">
              <a:rPr lang="ru-RU"/>
              <a:pPr>
                <a:defRPr/>
              </a:pPr>
              <a:t>24.08.2020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1835-6805-4806-B42F-14087AE8B2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2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15CB-C020-4A1A-A4F1-8B4BAFEA6F67}" type="datetimeFigureOut">
              <a:rPr lang="ru-RU"/>
              <a:pPr>
                <a:defRPr/>
              </a:pPr>
              <a:t>24.08.2020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A179-6C85-4159-9F75-1D8862243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3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88C7C9-64A3-49AE-9F36-30757154F6B7}" type="datetimeFigureOut">
              <a:rPr lang="ru-RU"/>
              <a:pPr>
                <a:defRPr/>
              </a:pPr>
              <a:t>24.08.2020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D364E-D491-47F3-B770-745BD0C5D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767054" y="-131831"/>
            <a:ext cx="4803488" cy="5289023"/>
          </a:xfrm>
        </p:spPr>
        <p:txBody>
          <a:bodyPr/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b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«Разноцветный мир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образовательная технология по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сенсорному развитию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 детей раннего и младшего дошкольного возраста</a:t>
            </a:r>
            <a:b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 опыта работы)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 Вовк Татьяна Валерьевна</a:t>
            </a:r>
            <a:endParaRPr lang="ru-RU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851091"/>
            <a:ext cx="7488832" cy="202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   </a:t>
            </a:r>
            <a:endParaRPr lang="ru-RU" dirty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 flipV="1">
            <a:off x="7858148" y="97134"/>
            <a:ext cx="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2199" y="5157192"/>
            <a:ext cx="441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1094587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пос. Просвет СП «Детский сад «Мишутка»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" b="18"/>
          <a:stretch>
            <a:fillRect/>
          </a:stretch>
        </p:blipFill>
        <p:spPr>
          <a:xfrm>
            <a:off x="2071670" y="357166"/>
            <a:ext cx="6572296" cy="5929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9791" y="132807"/>
            <a:ext cx="716831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ru-RU" sz="24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?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/>
            <a:r>
              <a:rPr lang="ru-RU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</a:p>
          <a:p>
            <a:pPr algn="ctr" fontAlgn="base"/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 ТЕМАТИЧЕСКАЯ ПАПКА</a:t>
            </a:r>
          </a:p>
          <a:p>
            <a:pPr algn="ctr" fontAlgn="base"/>
            <a:r>
              <a:rPr lang="ru-RU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                      </a:t>
            </a:r>
            <a:endParaRPr lang="ru-RU" sz="2400" b="1" i="1" dirty="0" smtClean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16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"/>
          <a:stretch/>
        </p:blipFill>
        <p:spPr>
          <a:xfrm>
            <a:off x="7187336" y="5531513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" y="4199185"/>
            <a:ext cx="2743206" cy="2444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40" y="1700808"/>
            <a:ext cx="52805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5088" y="332656"/>
            <a:ext cx="8208912" cy="208823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18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собирательный образ плаката, книги и раздаточного материла, который направлен на развитие творческого потенциала в рамках заданной темы, расширяя не только кругозор, но и формируя навыки и умения.    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94" y="4039471"/>
            <a:ext cx="3283436" cy="2462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18928"/>
            <a:ext cx="2939758" cy="2204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73116"/>
            <a:ext cx="2734175" cy="205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54" y="3926292"/>
            <a:ext cx="3122501" cy="2341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095" y="48371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ребенку лучше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и запомнить материал. Это отличный способ для закрепления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916831"/>
            <a:ext cx="5784642" cy="433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31539"/>
            <a:ext cx="1772348" cy="17723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404664"/>
            <a:ext cx="763284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содержащий в себе множество кармашков, окошечек, 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книжек-раскладушек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по-разному раскрывающихся, будет способствовать развитию мелкой моторики детей. </a:t>
            </a:r>
            <a:endParaRPr lang="ru-RU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4643168" cy="34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347048" cy="1138138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 </a:t>
            </a:r>
            <a:r>
              <a:rPr lang="ru-RU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6264696" cy="2736304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использоваться в индивидуальной работе с ребенком с целью развития речевой активности.</a:t>
            </a: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активно используется детьми в самостоятельной деятельности.</a:t>
            </a: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представляет собой совокупность заданий и упражнений по определенной теме.</a:t>
            </a: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является диагностическим инструментарием для педагога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62933"/>
            <a:ext cx="2743206" cy="24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правила по созданию и оформлению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я выработала для себя: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1637" y="1071349"/>
            <a:ext cx="8229600" cy="5206062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Эстетичность.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оформлен аккуратно, красиво. У детей должно появиться желание взять его в руки. В оформлении не стоит использовать много ярких цветов, ни в коем случае не использовать кислотные цвета.</a:t>
            </a: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Долговечность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Конечно ни одно пособие, да даже игрушка, не хранится вечно, но изготавливая 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стоит учесть, что с ним будут заниматься дети. Он должен быть достаточно крепким.</a:t>
            </a: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подписей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Никаких методических рекомендаций, больших текстов с описаниями, лишней информации. Все подписи должны быть напечатаны понятным для детей шрифтом(в дошкольном образовании это только печатные буквы).</a:t>
            </a: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должны быть доступны пониманию детей. Взяв 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ребенок должен самостоятельно выбрать, что ему интересно, как с этим обращаться.</a:t>
            </a: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 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лэпбуке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приветствуется большое количество удобно открываемых кармашков. Они вызовут интерес у детей.</a:t>
            </a: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Информация, содержащаяся в 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лэпбуке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должна быть понятна ребенку и подобрана в соответствии с возрастом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683568" y="620688"/>
            <a:ext cx="7787208" cy="25202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это эффективная технология дошкольного </a:t>
            </a: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r>
              <a:rPr lang="ru-RU" sz="6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58" y="2636912"/>
            <a:ext cx="5940828" cy="3821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13" y="3104386"/>
            <a:ext cx="3466818" cy="3466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6296" y="6047984"/>
            <a:ext cx="21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Рощинский</a:t>
            </a:r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</TotalTime>
  <Words>230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Тема Office</vt:lpstr>
      <vt:lpstr>       ЛЭПБУК «Разноцветный мир» -  современная образовательная технология по сенсорному развитию  для  детей раннего и младшего дошкольного возраста  (из опыта работы)      Подготовила: воспитатель Вовк Татьяна Валерьевна</vt:lpstr>
      <vt:lpstr>Презентация PowerPoint</vt:lpstr>
      <vt:lpstr>       лэпбук — это собирательный образ плаката, книги и раздаточного материла, который направлен на развитие творческого потенциала в рамках заданной темы, расширяя не только кругозор, но и формируя навыки и умения.     </vt:lpstr>
      <vt:lpstr>Презентация PowerPoint</vt:lpstr>
      <vt:lpstr>Презентация PowerPoint</vt:lpstr>
      <vt:lpstr>Преимущества лэпбук:</vt:lpstr>
      <vt:lpstr>Некоторые правила по созданию и оформлению лэпбука, которые я выработала для себя: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Админ</cp:lastModifiedBy>
  <cp:revision>195</cp:revision>
  <cp:lastPrinted>2016-12-05T18:47:41Z</cp:lastPrinted>
  <dcterms:created xsi:type="dcterms:W3CDTF">2011-08-02T23:19:04Z</dcterms:created>
  <dcterms:modified xsi:type="dcterms:W3CDTF">2020-08-24T18:08:07Z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2045241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