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72" r:id="rId5"/>
    <p:sldId id="264" r:id="rId6"/>
    <p:sldId id="265" r:id="rId7"/>
    <p:sldId id="267" r:id="rId8"/>
    <p:sldId id="268" r:id="rId9"/>
    <p:sldId id="269" r:id="rId10"/>
    <p:sldId id="260" r:id="rId11"/>
    <p:sldId id="271" r:id="rId12"/>
    <p:sldId id="262" r:id="rId13"/>
    <p:sldId id="273" r:id="rId14"/>
    <p:sldId id="274" r:id="rId15"/>
    <p:sldId id="275" r:id="rId16"/>
    <p:sldId id="258" r:id="rId17"/>
    <p:sldId id="270" r:id="rId18"/>
    <p:sldId id="26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6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" TargetMode="External"/><Relationship Id="rId2" Type="http://schemas.openxmlformats.org/officeDocument/2006/relationships/hyperlink" Target="http://eorhelp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chportal.ru/load/54" TargetMode="External"/><Relationship Id="rId4" Type="http://schemas.openxmlformats.org/officeDocument/2006/relationships/hyperlink" Target="http://edu.1c.ru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298"/>
            <a:ext cx="9144000" cy="2457467"/>
          </a:xfrm>
        </p:spPr>
        <p:txBody>
          <a:bodyPr>
            <a:normAutofit/>
          </a:bodyPr>
          <a:lstStyle/>
          <a:p>
            <a:r>
              <a:rPr lang="ru-RU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Использование электронных образовательных (ЭОРов)</a:t>
            </a:r>
            <a:br>
              <a:rPr lang="ru-RU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ресурсов на уроках истории</a:t>
            </a:r>
            <a:endParaRPr lang="ru-RU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072074"/>
            <a:ext cx="6400800" cy="714380"/>
          </a:xfrm>
        </p:spPr>
        <p:txBody>
          <a:bodyPr/>
          <a:lstStyle/>
          <a:p>
            <a:r>
              <a:rPr lang="ru-RU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Учитель  </a:t>
            </a:r>
            <a:r>
              <a:rPr lang="ru-RU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Черепанова С.П.</a:t>
            </a:r>
            <a:endParaRPr lang="ru-RU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500042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-150" dirty="0" smtClean="0">
                <a:latin typeface="Arial Black" pitchFamily="34" charset="0"/>
              </a:rPr>
              <a:t>МБОУ  </a:t>
            </a:r>
            <a:r>
              <a:rPr lang="ru-RU" sz="2000" spc="-150" dirty="0" smtClean="0">
                <a:latin typeface="Arial Black" pitchFamily="34" charset="0"/>
              </a:rPr>
              <a:t>СОШ №33 г. Белгорода</a:t>
            </a:r>
            <a:endParaRPr lang="ru-RU" sz="2000" spc="-15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496"/>
            <a:ext cx="407193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История. 7-8 </a:t>
            </a:r>
            <a:r>
              <a:rPr lang="ru-RU" b="1" dirty="0" err="1" smtClean="0"/>
              <a:t>кл</a:t>
            </a:r>
            <a:r>
              <a:rPr lang="ru-RU" b="1" dirty="0" smtClean="0"/>
              <a:t>. Редактор тестов. Компакт-диск для компьютера: Тематические тесты, 2011 г</a:t>
            </a:r>
            <a:endParaRPr lang="ru-RU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00330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214942" y="4143380"/>
            <a:ext cx="364333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Уроки всемирной истории Кирилла и </a:t>
            </a:r>
            <a:r>
              <a:rPr lang="ru-RU" b="1" dirty="0" err="1" smtClean="0"/>
              <a:t>Мефодия</a:t>
            </a:r>
            <a:r>
              <a:rPr lang="ru-RU" b="1" dirty="0" smtClean="0"/>
              <a:t>. Новейшее время, 2012 г</a:t>
            </a:r>
            <a:endParaRPr lang="ru-RU" b="1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57166"/>
            <a:ext cx="2543178" cy="3665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19083721">
            <a:off x="2816527" y="1173773"/>
            <a:ext cx="280939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СОФТ на компьютер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857628"/>
            <a:ext cx="2000264" cy="2729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500298" y="5286388"/>
            <a:ext cx="6286544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smtClean="0"/>
              <a:t>Интернет-ресурсами</a:t>
            </a:r>
            <a:r>
              <a:rPr lang="ru-RU" dirty="0" smtClean="0"/>
              <a:t> позволит получить навыки самостоятельного поиска, анализа и систематизации исторической информации, содержащейся в различных источниках.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"/>
            <a:ext cx="9144000" cy="685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86" y="642918"/>
            <a:ext cx="9105914" cy="569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00042"/>
            <a:ext cx="9091623" cy="568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7"/>
            <a:ext cx="9086880" cy="567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Адреса интернет ресурсов: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hlinkClick r:id="rId2"/>
              </a:rPr>
              <a:t>http://eorhelp.ru/</a:t>
            </a:r>
            <a:endParaRPr lang="ru-RU" u="sng" dirty="0" smtClean="0"/>
          </a:p>
          <a:p>
            <a:r>
              <a:rPr lang="en-US" dirty="0" smtClean="0">
                <a:hlinkClick r:id="rId3"/>
              </a:rPr>
              <a:t>http://school-collection.edu.ru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http://edu.1c.ru/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http://www.uchportal.ru/load/54</a:t>
            </a:r>
            <a:endParaRPr lang="ru-RU" dirty="0" smtClean="0"/>
          </a:p>
          <a:p>
            <a:r>
              <a:rPr lang="en-US" dirty="0" smtClean="0"/>
              <a:t>http://www.openclass.ru/wiki-pages/74403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20334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Электронные образовательные ресурсы,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 используемые в учебно-воспитательном процессе по предмету История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"История Древнего мира". Интерактивное наглядное пособие. 5 класс. Издательство «Дрофа»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"История Средних веков". Интерактивное наглядное пособие. 6 класс. Издательство «Дрофа»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"История Нового времени. Часть 1". Интерактивное наглядное пособие. 7 класс. Издательство «Дрофа»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"Всеобщая история. История Древнего мира". ООО «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Кордис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и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Медиа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»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"Всеобщая история. История средних веков". Издательство «Просвещение»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"История России IX-XVI вв.". Издательство «Дрофа»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"История России XVII-XVIII вв.". Издательство «Дрофа»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"История России XIX век". Издательство «Дрофа»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"Энциклопедия истории России (862-1917 гг.)". «Новый диск»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"История России. Часть 1 (1900-1918 гг.)". «КЛИО СОФТ»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"История России. Часть 2 (1918-1941 гг.)". «КЛИО СОФТ»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"История России. Часть 3 (1941-1964 гг.)". «КЛИО СОФТ»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"Государственная символика России"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"Экономика и право". Издательство «Дрофа»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"Обществознание (практикум)". «Новый диск»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0017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!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321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/>
              <a:t>Актуальность данной проблематики обусловлена новыми требованиями современного общества вступившего в зависимость от развития компьютерной техники и необходимости подготовки подрастающего поколения соответствующего современным запросам общества нового поколения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71786"/>
            <a:ext cx="8929718" cy="378621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Bookman Old Style" pitchFamily="18" charset="0"/>
              </a:rPr>
              <a:t>Как следствие использование современных(компьютеризированных) методов наглядного обучения на уроках истории способствуют развитию памяти, мышления, воображения. Что принципиально необходимо в процессе изучения исторических процессов и явлений.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28654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Электронные образовательные ресурсы(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ЭОРы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– 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в первую очередь наглядные учебные пособия: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_</a:t>
            </a:r>
            <a:r>
              <a:rPr lang="ru-RU" sz="2800" b="1" spc="-150" dirty="0" err="1" smtClean="0"/>
              <a:t>Презентации</a:t>
            </a:r>
            <a:r>
              <a:rPr lang="ru-RU" sz="2800" b="1" spc="-150" dirty="0" smtClean="0"/>
              <a:t> (ПЕРСОНАЛИИ);</a:t>
            </a:r>
            <a:br>
              <a:rPr lang="ru-RU" sz="2800" b="1" spc="-150" dirty="0" smtClean="0"/>
            </a:br>
            <a:r>
              <a:rPr lang="ru-RU" sz="2800" b="1" spc="-150" dirty="0" smtClean="0"/>
              <a:t>_Использование интерактивных таблиц, карт, схем, диаграмм,   кроссвордов;   </a:t>
            </a:r>
            <a:br>
              <a:rPr lang="ru-RU" sz="2800" b="1" spc="-150" dirty="0" smtClean="0"/>
            </a:br>
            <a:r>
              <a:rPr lang="ru-RU" sz="2800" b="1" spc="-150" dirty="0" err="1" smtClean="0"/>
              <a:t>_Просмотр</a:t>
            </a:r>
            <a:r>
              <a:rPr lang="ru-RU" sz="2800" b="1" spc="-150" dirty="0" smtClean="0"/>
              <a:t> видеофильма или видеофрагмента;</a:t>
            </a:r>
            <a:br>
              <a:rPr lang="ru-RU" sz="2800" b="1" spc="-150" dirty="0" smtClean="0"/>
            </a:br>
            <a:r>
              <a:rPr lang="ru-RU" sz="2800" b="1" spc="-150" dirty="0" err="1" smtClean="0"/>
              <a:t>_Ознакомление</a:t>
            </a:r>
            <a:r>
              <a:rPr lang="ru-RU" sz="2800" b="1" spc="-150" dirty="0" smtClean="0"/>
              <a:t>  с историческими источниками;</a:t>
            </a:r>
            <a:br>
              <a:rPr lang="ru-RU" sz="2800" b="1" spc="-150" dirty="0" smtClean="0"/>
            </a:br>
            <a:r>
              <a:rPr lang="ru-RU" sz="2800" b="1" spc="-150" dirty="0" err="1" smtClean="0"/>
              <a:t>_Компьютерное</a:t>
            </a:r>
            <a:r>
              <a:rPr lang="ru-RU" sz="2800" b="1" spc="-150" dirty="0" smtClean="0"/>
              <a:t> тестирование;</a:t>
            </a:r>
            <a:br>
              <a:rPr lang="ru-RU" sz="2800" b="1" spc="-150" dirty="0" smtClean="0"/>
            </a:br>
            <a:r>
              <a:rPr lang="ru-RU" sz="2800" b="1" spc="-150" dirty="0" err="1" smtClean="0"/>
              <a:t>_Дидактические</a:t>
            </a:r>
            <a:r>
              <a:rPr lang="ru-RU" sz="2800" b="1" spc="-150" dirty="0" smtClean="0"/>
              <a:t> игры;</a:t>
            </a:r>
            <a:br>
              <a:rPr lang="ru-RU" sz="2800" b="1" spc="-150" dirty="0" smtClean="0"/>
            </a:br>
            <a:r>
              <a:rPr lang="ru-RU" sz="2800" b="1" spc="-150" dirty="0" err="1" smtClean="0"/>
              <a:t>_Работа</a:t>
            </a:r>
            <a:r>
              <a:rPr lang="ru-RU" sz="2800" b="1" spc="-150" dirty="0" smtClean="0"/>
              <a:t> с Интернет-ресурсами</a:t>
            </a:r>
            <a:r>
              <a:rPr lang="ru-RU" sz="2800" dirty="0" smtClean="0"/>
              <a:t>,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которые обладают активным психоэмоциональным воздействием.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Данные методы позволяют дольше удерживать внимание школьников, что как известно является основополагающим фактором лучшего обучения.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4" descr="Location_Nagorno-Karabakh_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4764">
            <a:off x="7199460" y="2672691"/>
            <a:ext cx="1773447" cy="1153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333750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4143380"/>
            <a:ext cx="1737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Мария Медичи</a:t>
            </a:r>
            <a:endParaRPr lang="ru-RU" b="1" i="1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0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86182" y="3929066"/>
            <a:ext cx="4404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Эрнесто да Линч </a:t>
            </a:r>
            <a:r>
              <a:rPr lang="ru-RU" b="1" i="1" dirty="0" err="1" smtClean="0"/>
              <a:t>делла</a:t>
            </a:r>
            <a:r>
              <a:rPr lang="ru-RU" b="1" i="1" dirty="0" smtClean="0"/>
              <a:t> Серна (</a:t>
            </a:r>
            <a:r>
              <a:rPr lang="ru-RU" b="1" i="1" dirty="0" err="1" smtClean="0"/>
              <a:t>Че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Гевара</a:t>
            </a:r>
            <a:r>
              <a:rPr lang="ru-RU" b="1" i="1" dirty="0" smtClean="0"/>
              <a:t>)</a:t>
            </a:r>
            <a:endParaRPr lang="ru-RU" b="1" i="1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00570"/>
            <a:ext cx="1760930" cy="207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500570"/>
            <a:ext cx="1362067" cy="20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4429132"/>
            <a:ext cx="338911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928670"/>
            <a:ext cx="5829146" cy="569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751572"/>
          <a:ext cx="8786874" cy="5879652"/>
        </p:xfrm>
        <a:graphic>
          <a:graphicData uri="http://schemas.openxmlformats.org/drawingml/2006/table">
            <a:tbl>
              <a:tblPr/>
              <a:tblGrid>
                <a:gridCol w="2832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4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06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6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2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Противоборствующие стороны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6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latin typeface="Times New Roman"/>
                          <a:ea typeface="Calibri"/>
                          <a:cs typeface="Times New Roman"/>
                        </a:rPr>
                        <a:t>Исход битвы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90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latin typeface="Times New Roman"/>
                          <a:ea typeface="Calibri"/>
                          <a:cs typeface="Times New Roman"/>
                        </a:rPr>
                        <a:t>Значение победы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№ 1 «ИНТЕРАКТИВНАЯ ТАБЛИЦА»,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заполняется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уроке с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учебника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285728"/>
            <a:ext cx="857256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ПРИМЕР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№2 «</a:t>
            </a:r>
            <a:r>
              <a:rPr lang="ru-RU" sz="14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АНАЛИЗ ДИАГРАММЫ»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Проанализируйте диаграмму и ответьте на вопросы: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22529" name="Диаграмма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7215206" cy="4471998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6143644"/>
            <a:ext cx="914400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принцип использовался при определении социальной структуры российского общества?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9286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Контрольно измерительные материалы ЭОРов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latin typeface="Arial Black" pitchFamily="34" charset="0"/>
              </a:rPr>
              <a:t>Компьютерное тестирование </a:t>
            </a:r>
            <a:r>
              <a:rPr lang="ru-RU" sz="2000" b="1" dirty="0" smtClean="0">
                <a:latin typeface="Arial Black" pitchFamily="34" charset="0"/>
              </a:rPr>
              <a:t>для индивидуального опроса или опроса всего класса. На мой взгляд, этот прием позволяет осуществлять контроль объемного блока пройденного материала. 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«1С: Образование», разработанный по заказу Министерства образования РФ;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издание «История. 10-11 классы. Подготовка к ЕГЭ»;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«Повторение и контроль знаний по истории на уроках и внеклассных мероприятиях» (издательство «Глобус»);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«История: редактор тестов; тематические тесты» (издательство «Учитель»);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серия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медиауроков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«Виртуальной школы Кирилла и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Мефодия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»;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комплект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мультимедийных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уроков и  электронных дидактических материалов для 5-8 классов по всеобщей истории  «1С и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Кодис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Медиа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»;</a:t>
            </a:r>
          </a:p>
          <a:p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мультимедийное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приложение к учебнику А.А.Данилова и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Л.Г.Косулиной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«История России.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XX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в.» («Клио Софт»)  и т.д</a:t>
            </a:r>
            <a:r>
              <a:rPr lang="ru-RU" sz="2000" dirty="0" smtClean="0">
                <a:latin typeface="Bookman Old Style" pitchFamily="18" charset="0"/>
              </a:rPr>
              <a:t>.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25029" cy="570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76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545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Bookman Old Style</vt:lpstr>
      <vt:lpstr>Calibri</vt:lpstr>
      <vt:lpstr>Times New Roman</vt:lpstr>
      <vt:lpstr>Wingdings</vt:lpstr>
      <vt:lpstr>Тема Office</vt:lpstr>
      <vt:lpstr>Использование электронных образовательных (ЭОРов) ресурсов на уроках истории</vt:lpstr>
      <vt:lpstr>Актуальность данной проблематики обусловлена новыми требованиями современного общества вступившего в зависимость от развития компьютерной техники и необходимости подготовки подрастающего поколения соответствующего современным запросам общества нового поколения.</vt:lpstr>
      <vt:lpstr>Электронные образовательные ресурсы(ЭОРы) –  это в первую очередь наглядные учебные пособия: _Презентации (ПЕРСОНАЛИИ); _Использование интерактивных таблиц, карт, схем, диаграмм,   кроссвордов;    _Просмотр видеофильма или видеофрагмента; _Ознакомление  с историческими источниками; _Компьютерное тестирование; _Дидактические игры; _Работа с Интернет-ресурсами, которые обладают активным психоэмоциональным воздействием. Данные методы позволяют дольше удерживать внимание школьников, что как известно является основополагающим фактором лучшего обучения. </vt:lpstr>
      <vt:lpstr>Презентация PowerPoint</vt:lpstr>
      <vt:lpstr>Презентация PowerPoint</vt:lpstr>
      <vt:lpstr>Презентация PowerPoint</vt:lpstr>
      <vt:lpstr>Контрольно измерительные материалы ЭОРов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Адреса интернет ресурсов:</vt:lpstr>
      <vt:lpstr>Электронные образовательные ресурсы,  используемые в учебно-воспитательном процессе по предмету История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электронных образовательных ресурсов на уроках истории</dc:title>
  <cp:lastModifiedBy>Светлана</cp:lastModifiedBy>
  <cp:revision>16</cp:revision>
  <dcterms:modified xsi:type="dcterms:W3CDTF">2019-01-31T18:11:42Z</dcterms:modified>
</cp:coreProperties>
</file>